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896" y="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_rels/data2.xml.rels><?xml version="1.0" encoding="UTF-8" standalone="yes"?>
<Relationships xmlns="http://schemas.openxmlformats.org/package/2006/relationships"><Relationship Id="rId1" Type="http://schemas.openxmlformats.org/officeDocument/2006/relationships/slide" Target="../slides/slide4.xml"/><Relationship Id="rId2"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2DEF1A-05F2-47B1-A7D0-BFA5ADD1D85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464CCB28-6128-45DF-A5AB-BF90C08871B3}">
      <dgm:prSet phldrT="[Text]"/>
      <dgm:spPr/>
      <dgm:t>
        <a:bodyPr/>
        <a:lstStyle/>
        <a:p>
          <a:r>
            <a:rPr lang="en-GB" dirty="0" smtClean="0"/>
            <a:t>Step 1</a:t>
          </a:r>
          <a:endParaRPr lang="en-US" dirty="0"/>
        </a:p>
      </dgm:t>
    </dgm:pt>
    <dgm:pt modelId="{381730D8-22CE-4F78-8A0E-7F4416F74324}" type="parTrans" cxnId="{91D45A0A-E1D5-4272-B895-1ED52A97A8EB}">
      <dgm:prSet/>
      <dgm:spPr/>
      <dgm:t>
        <a:bodyPr/>
        <a:lstStyle/>
        <a:p>
          <a:endParaRPr lang="en-US"/>
        </a:p>
      </dgm:t>
    </dgm:pt>
    <dgm:pt modelId="{3546BA50-C99A-4DC4-BBA1-3535A3E6ABDC}" type="sibTrans" cxnId="{91D45A0A-E1D5-4272-B895-1ED52A97A8EB}">
      <dgm:prSet/>
      <dgm:spPr/>
      <dgm:t>
        <a:bodyPr/>
        <a:lstStyle/>
        <a:p>
          <a:endParaRPr lang="en-US"/>
        </a:p>
      </dgm:t>
    </dgm:pt>
    <dgm:pt modelId="{66795EEA-D1CC-4D0C-9885-6662AE0DBA5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1400" b="1" dirty="0" smtClean="0">
              <a:latin typeface="Arial" panose="020B0604020202020204" pitchFamily="34" charset="0"/>
              <a:cs typeface="Arial" panose="020B0604020202020204" pitchFamily="34" charset="0"/>
            </a:rPr>
            <a:t>If only a cash float is required (i.e. no deposit or materials to be purchased ) for the event go straight to step 6 (next slide) </a:t>
          </a:r>
          <a:endParaRPr lang="en-US" sz="1400" b="1" dirty="0" smtClean="0">
            <a:latin typeface="Arial" panose="020B0604020202020204" pitchFamily="34" charset="0"/>
            <a:cs typeface="Arial" panose="020B0604020202020204" pitchFamily="34" charset="0"/>
          </a:endParaRPr>
        </a:p>
      </dgm:t>
    </dgm:pt>
    <dgm:pt modelId="{FB61E350-2BF3-4867-A83C-552455EE7342}" type="parTrans" cxnId="{F2A86BE8-7506-4024-8A20-C5EAFE2EDF5C}">
      <dgm:prSet/>
      <dgm:spPr/>
      <dgm:t>
        <a:bodyPr/>
        <a:lstStyle/>
        <a:p>
          <a:endParaRPr lang="en-US"/>
        </a:p>
      </dgm:t>
    </dgm:pt>
    <dgm:pt modelId="{F8EC3EF6-BE66-48E3-8369-3638077AE00B}" type="sibTrans" cxnId="{F2A86BE8-7506-4024-8A20-C5EAFE2EDF5C}">
      <dgm:prSet/>
      <dgm:spPr/>
      <dgm:t>
        <a:bodyPr/>
        <a:lstStyle/>
        <a:p>
          <a:endParaRPr lang="en-US"/>
        </a:p>
      </dgm:t>
    </dgm:pt>
    <dgm:pt modelId="{950B11F2-0400-4836-880E-627B80EFA3A6}">
      <dgm:prSet phldrT="[Text]"/>
      <dgm:spPr/>
      <dgm:t>
        <a:bodyPr/>
        <a:lstStyle/>
        <a:p>
          <a:r>
            <a:rPr lang="en-GB" dirty="0" smtClean="0"/>
            <a:t>Step 2</a:t>
          </a:r>
          <a:endParaRPr lang="en-US" dirty="0"/>
        </a:p>
      </dgm:t>
    </dgm:pt>
    <dgm:pt modelId="{60150E16-FD86-48FB-9C65-294B05317D65}" type="parTrans" cxnId="{D1350CD9-3A88-47E8-8C96-FA7E73821D53}">
      <dgm:prSet/>
      <dgm:spPr/>
      <dgm:t>
        <a:bodyPr/>
        <a:lstStyle/>
        <a:p>
          <a:endParaRPr lang="en-US"/>
        </a:p>
      </dgm:t>
    </dgm:pt>
    <dgm:pt modelId="{82747444-8DDD-44FA-8C3D-83185924F5CA}" type="sibTrans" cxnId="{D1350CD9-3A88-47E8-8C96-FA7E73821D53}">
      <dgm:prSet/>
      <dgm:spPr/>
      <dgm:t>
        <a:bodyPr/>
        <a:lstStyle/>
        <a:p>
          <a:endParaRPr lang="en-US"/>
        </a:p>
      </dgm:t>
    </dgm:pt>
    <dgm:pt modelId="{BEBCD15E-718A-46A2-A444-BC5D384A6FFD}">
      <dgm:prSet phldrT="[Text]" custT="1"/>
      <dgm:spPr/>
      <dgm:t>
        <a:bodyPr/>
        <a:lstStyle/>
        <a:p>
          <a:r>
            <a:rPr lang="en-GB" sz="1400" dirty="0" smtClean="0">
              <a:latin typeface="Arial" panose="020B0604020202020204" pitchFamily="34" charset="0"/>
              <a:cs typeface="Arial" panose="020B0604020202020204" pitchFamily="34" charset="0"/>
            </a:rPr>
            <a:t>Treasurer will raise a cheque and the deposit will be paid with confirmation of payment forwarded to Class rep </a:t>
          </a:r>
          <a:endParaRPr lang="en-US" sz="1400" dirty="0">
            <a:latin typeface="Arial" panose="020B0604020202020204" pitchFamily="34" charset="0"/>
            <a:cs typeface="Arial" panose="020B0604020202020204" pitchFamily="34" charset="0"/>
          </a:endParaRPr>
        </a:p>
      </dgm:t>
    </dgm:pt>
    <dgm:pt modelId="{708DB149-502C-4DF6-98F2-24B8152D8243}" type="parTrans" cxnId="{0201B29D-A476-446B-8DBF-952FB934CEB8}">
      <dgm:prSet/>
      <dgm:spPr/>
      <dgm:t>
        <a:bodyPr/>
        <a:lstStyle/>
        <a:p>
          <a:endParaRPr lang="en-US"/>
        </a:p>
      </dgm:t>
    </dgm:pt>
    <dgm:pt modelId="{44F79630-4881-437E-A1E2-8FE7FACF9E03}" type="sibTrans" cxnId="{0201B29D-A476-446B-8DBF-952FB934CEB8}">
      <dgm:prSet/>
      <dgm:spPr/>
      <dgm:t>
        <a:bodyPr/>
        <a:lstStyle/>
        <a:p>
          <a:endParaRPr lang="en-US"/>
        </a:p>
      </dgm:t>
    </dgm:pt>
    <dgm:pt modelId="{307D6AAC-C409-45E7-A266-8D96445A78BB}">
      <dgm:prSet phldrT="[Text]"/>
      <dgm:spPr/>
      <dgm:t>
        <a:bodyPr/>
        <a:lstStyle/>
        <a:p>
          <a:r>
            <a:rPr lang="en-GB" dirty="0" smtClean="0"/>
            <a:t>Step 3</a:t>
          </a:r>
          <a:endParaRPr lang="en-US" dirty="0"/>
        </a:p>
      </dgm:t>
    </dgm:pt>
    <dgm:pt modelId="{377E2693-537F-401B-A2B4-B89CAE38FC77}" type="parTrans" cxnId="{11C62D85-3E4F-429A-9E5A-6DB35C2AF023}">
      <dgm:prSet/>
      <dgm:spPr/>
      <dgm:t>
        <a:bodyPr/>
        <a:lstStyle/>
        <a:p>
          <a:endParaRPr lang="en-US"/>
        </a:p>
      </dgm:t>
    </dgm:pt>
    <dgm:pt modelId="{845B1660-87B4-479A-A0E4-606F24C0F047}" type="sibTrans" cxnId="{11C62D85-3E4F-429A-9E5A-6DB35C2AF023}">
      <dgm:prSet/>
      <dgm:spPr/>
      <dgm:t>
        <a:bodyPr/>
        <a:lstStyle/>
        <a:p>
          <a:endParaRPr lang="en-US"/>
        </a:p>
      </dgm:t>
    </dgm:pt>
    <dgm:pt modelId="{EE699245-CDFB-49A8-AE23-03F975846833}">
      <dgm:prSet phldrT="[Text]" custT="1"/>
      <dgm:spPr/>
      <dgm:t>
        <a:bodyPr/>
        <a:lstStyle/>
        <a:p>
          <a:r>
            <a:rPr lang="en-GB" sz="1400" dirty="0" smtClean="0">
              <a:latin typeface="Arial" panose="020B0604020202020204" pitchFamily="34" charset="0"/>
              <a:cs typeface="Arial" panose="020B0604020202020204" pitchFamily="34" charset="0"/>
            </a:rPr>
            <a:t>If any materials are required for the event the Class rep can either purchase direct and reclaim the expenses from the PTFA.  This is preferable for low cost items but all receipts must be retained and forwarded to treasurer with an expenses claim form .</a:t>
          </a:r>
          <a:endParaRPr lang="en-US" sz="1400" dirty="0">
            <a:latin typeface="Arial" panose="020B0604020202020204" pitchFamily="34" charset="0"/>
            <a:cs typeface="Arial" panose="020B0604020202020204" pitchFamily="34" charset="0"/>
          </a:endParaRPr>
        </a:p>
      </dgm:t>
    </dgm:pt>
    <dgm:pt modelId="{55CB09FE-EF11-48BE-A409-06313521EAE3}" type="parTrans" cxnId="{C0D98100-2F07-4EF6-AD7D-FD7E02A07066}">
      <dgm:prSet/>
      <dgm:spPr/>
      <dgm:t>
        <a:bodyPr/>
        <a:lstStyle/>
        <a:p>
          <a:endParaRPr lang="en-US"/>
        </a:p>
      </dgm:t>
    </dgm:pt>
    <dgm:pt modelId="{A9B4A83E-D14A-4EA6-96FA-E0FC69D614DB}" type="sibTrans" cxnId="{C0D98100-2F07-4EF6-AD7D-FD7E02A07066}">
      <dgm:prSet/>
      <dgm:spPr/>
      <dgm:t>
        <a:bodyPr/>
        <a:lstStyle/>
        <a:p>
          <a:endParaRPr lang="en-US"/>
        </a:p>
      </dgm:t>
    </dgm:pt>
    <dgm:pt modelId="{6F88F895-A489-465F-B474-64E8E6B89E65}">
      <dgm:prSet phldrT="[Text]" custT="1"/>
      <dgm:spPr/>
      <dgm:t>
        <a:bodyPr/>
        <a:lstStyle/>
        <a:p>
          <a:r>
            <a:rPr lang="en-GB" sz="1400" dirty="0" smtClean="0">
              <a:latin typeface="Arial" panose="020B0604020202020204" pitchFamily="34" charset="0"/>
              <a:cs typeface="Arial" panose="020B0604020202020204" pitchFamily="34" charset="0"/>
            </a:rPr>
            <a:t>Alternatively, Class rep contacts treasurer, and provides quote for a cheque to be raised.</a:t>
          </a:r>
          <a:endParaRPr lang="en-US" sz="1400" dirty="0">
            <a:latin typeface="Arial" panose="020B0604020202020204" pitchFamily="34" charset="0"/>
            <a:cs typeface="Arial" panose="020B0604020202020204" pitchFamily="34" charset="0"/>
          </a:endParaRPr>
        </a:p>
      </dgm:t>
    </dgm:pt>
    <dgm:pt modelId="{55695126-7DF5-4C21-AAFC-A151A27D0074}" type="parTrans" cxnId="{836BD23B-3EC0-407E-BE5C-42491526DBE7}">
      <dgm:prSet/>
      <dgm:spPr/>
      <dgm:t>
        <a:bodyPr/>
        <a:lstStyle/>
        <a:p>
          <a:endParaRPr lang="en-US"/>
        </a:p>
      </dgm:t>
    </dgm:pt>
    <dgm:pt modelId="{5278C852-9D1A-4409-AAC1-BC74B4BAA33F}" type="sibTrans" cxnId="{836BD23B-3EC0-407E-BE5C-42491526DBE7}">
      <dgm:prSet/>
      <dgm:spPr/>
      <dgm:t>
        <a:bodyPr/>
        <a:lstStyle/>
        <a:p>
          <a:endParaRPr lang="en-US"/>
        </a:p>
      </dgm:t>
    </dgm:pt>
    <dgm:pt modelId="{F430A623-7423-4F29-AF74-AB55CBD64198}">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1400" dirty="0" smtClean="0">
              <a:latin typeface="Arial" panose="020B0604020202020204" pitchFamily="34" charset="0"/>
              <a:cs typeface="Arial" panose="020B0604020202020204" pitchFamily="34" charset="0"/>
            </a:rPr>
            <a:t>If a deposit is required to book a supplier, Class rep obtains a quote or invoice from the supplier including relevant payment details and forwards to the Treasurer.</a:t>
          </a:r>
          <a:endParaRPr lang="en-US" sz="1400" dirty="0" smtClean="0">
            <a:latin typeface="Arial" panose="020B0604020202020204" pitchFamily="34" charset="0"/>
            <a:cs typeface="Arial" panose="020B0604020202020204" pitchFamily="34" charset="0"/>
          </a:endParaRPr>
        </a:p>
      </dgm:t>
    </dgm:pt>
    <dgm:pt modelId="{6E511DD0-1249-4391-BE92-C46A5B8C8EA3}" type="parTrans" cxnId="{B56BBC77-298E-4DFF-B65A-15ECEE36BE63}">
      <dgm:prSet/>
      <dgm:spPr/>
      <dgm:t>
        <a:bodyPr/>
        <a:lstStyle/>
        <a:p>
          <a:endParaRPr lang="en-US"/>
        </a:p>
      </dgm:t>
    </dgm:pt>
    <dgm:pt modelId="{6C09052C-6494-41CD-8CB0-D6B02E49BC84}" type="sibTrans" cxnId="{B56BBC77-298E-4DFF-B65A-15ECEE36BE63}">
      <dgm:prSet/>
      <dgm:spPr/>
      <dgm:t>
        <a:bodyPr/>
        <a:lstStyle/>
        <a:p>
          <a:endParaRPr lang="en-US"/>
        </a:p>
      </dgm:t>
    </dgm:pt>
    <dgm:pt modelId="{65961C2D-E4F0-4B88-8B19-9F4120DA9503}">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1400" b="1" dirty="0" smtClean="0">
            <a:latin typeface="Arial" panose="020B0604020202020204" pitchFamily="34" charset="0"/>
            <a:cs typeface="Arial" panose="020B0604020202020204" pitchFamily="34" charset="0"/>
          </a:endParaRPr>
        </a:p>
      </dgm:t>
    </dgm:pt>
    <dgm:pt modelId="{CAEC7C93-B717-4DC8-8D12-BF9DDF9AA2C9}" type="parTrans" cxnId="{429A840D-B933-4E90-8687-C4760DB984A0}">
      <dgm:prSet/>
      <dgm:spPr/>
    </dgm:pt>
    <dgm:pt modelId="{70ADF0D4-076B-4165-8CAA-55097BE3BAD6}" type="sibTrans" cxnId="{429A840D-B933-4E90-8687-C4760DB984A0}">
      <dgm:prSet/>
      <dgm:spPr/>
    </dgm:pt>
    <dgm:pt modelId="{958E6A60-C0DF-42D0-B334-B4687B1A2D8B}" type="pres">
      <dgm:prSet presAssocID="{E32DEF1A-05F2-47B1-A7D0-BFA5ADD1D854}" presName="linearFlow" presStyleCnt="0">
        <dgm:presLayoutVars>
          <dgm:dir/>
          <dgm:animLvl val="lvl"/>
          <dgm:resizeHandles val="exact"/>
        </dgm:presLayoutVars>
      </dgm:prSet>
      <dgm:spPr/>
      <dgm:t>
        <a:bodyPr/>
        <a:lstStyle/>
        <a:p>
          <a:endParaRPr lang="en-US"/>
        </a:p>
      </dgm:t>
    </dgm:pt>
    <dgm:pt modelId="{F7078F14-DD0C-48C8-9935-40F9D62A58F8}" type="pres">
      <dgm:prSet presAssocID="{464CCB28-6128-45DF-A5AB-BF90C08871B3}" presName="composite" presStyleCnt="0"/>
      <dgm:spPr/>
    </dgm:pt>
    <dgm:pt modelId="{96E1977B-191B-445B-8265-CA5D5438E3BD}" type="pres">
      <dgm:prSet presAssocID="{464CCB28-6128-45DF-A5AB-BF90C08871B3}" presName="parentText" presStyleLbl="alignNode1" presStyleIdx="0" presStyleCnt="3">
        <dgm:presLayoutVars>
          <dgm:chMax val="1"/>
          <dgm:bulletEnabled val="1"/>
        </dgm:presLayoutVars>
      </dgm:prSet>
      <dgm:spPr/>
      <dgm:t>
        <a:bodyPr/>
        <a:lstStyle/>
        <a:p>
          <a:endParaRPr lang="en-US"/>
        </a:p>
      </dgm:t>
    </dgm:pt>
    <dgm:pt modelId="{FC052FA7-8099-4B1A-BA34-2F95F5EAEF63}" type="pres">
      <dgm:prSet presAssocID="{464CCB28-6128-45DF-A5AB-BF90C08871B3}" presName="descendantText" presStyleLbl="alignAcc1" presStyleIdx="0" presStyleCnt="3" custScaleY="115877" custLinFactNeighborY="16921">
        <dgm:presLayoutVars>
          <dgm:bulletEnabled val="1"/>
        </dgm:presLayoutVars>
      </dgm:prSet>
      <dgm:spPr/>
      <dgm:t>
        <a:bodyPr/>
        <a:lstStyle/>
        <a:p>
          <a:endParaRPr lang="en-US"/>
        </a:p>
      </dgm:t>
    </dgm:pt>
    <dgm:pt modelId="{6FC250EE-946D-475F-AD41-8952D2706ED4}" type="pres">
      <dgm:prSet presAssocID="{3546BA50-C99A-4DC4-BBA1-3535A3E6ABDC}" presName="sp" presStyleCnt="0"/>
      <dgm:spPr/>
    </dgm:pt>
    <dgm:pt modelId="{AB8FF4BE-9D41-4CF4-B1A3-227E5C685D22}" type="pres">
      <dgm:prSet presAssocID="{950B11F2-0400-4836-880E-627B80EFA3A6}" presName="composite" presStyleCnt="0"/>
      <dgm:spPr/>
    </dgm:pt>
    <dgm:pt modelId="{B31101AA-17A7-4E7F-AB9C-C25339733369}" type="pres">
      <dgm:prSet presAssocID="{950B11F2-0400-4836-880E-627B80EFA3A6}" presName="parentText" presStyleLbl="alignNode1" presStyleIdx="1" presStyleCnt="3">
        <dgm:presLayoutVars>
          <dgm:chMax val="1"/>
          <dgm:bulletEnabled val="1"/>
        </dgm:presLayoutVars>
      </dgm:prSet>
      <dgm:spPr/>
      <dgm:t>
        <a:bodyPr/>
        <a:lstStyle/>
        <a:p>
          <a:endParaRPr lang="en-US"/>
        </a:p>
      </dgm:t>
    </dgm:pt>
    <dgm:pt modelId="{CE8421D1-3124-4A96-A97D-600200F9C4B7}" type="pres">
      <dgm:prSet presAssocID="{950B11F2-0400-4836-880E-627B80EFA3A6}" presName="descendantText" presStyleLbl="alignAcc1" presStyleIdx="1" presStyleCnt="3" custScaleY="80705">
        <dgm:presLayoutVars>
          <dgm:bulletEnabled val="1"/>
        </dgm:presLayoutVars>
      </dgm:prSet>
      <dgm:spPr/>
      <dgm:t>
        <a:bodyPr/>
        <a:lstStyle/>
        <a:p>
          <a:endParaRPr lang="en-US"/>
        </a:p>
      </dgm:t>
    </dgm:pt>
    <dgm:pt modelId="{4BAD2B1E-4F68-46F7-A4F7-79042F67EA12}" type="pres">
      <dgm:prSet presAssocID="{82747444-8DDD-44FA-8C3D-83185924F5CA}" presName="sp" presStyleCnt="0"/>
      <dgm:spPr/>
    </dgm:pt>
    <dgm:pt modelId="{078E9F75-5ADB-4101-9FFE-4B65B50F1CE5}" type="pres">
      <dgm:prSet presAssocID="{307D6AAC-C409-45E7-A266-8D96445A78BB}" presName="composite" presStyleCnt="0"/>
      <dgm:spPr/>
    </dgm:pt>
    <dgm:pt modelId="{593C6C41-354F-4E04-B649-C40EDB3CEE9E}" type="pres">
      <dgm:prSet presAssocID="{307D6AAC-C409-45E7-A266-8D96445A78BB}" presName="parentText" presStyleLbl="alignNode1" presStyleIdx="2" presStyleCnt="3">
        <dgm:presLayoutVars>
          <dgm:chMax val="1"/>
          <dgm:bulletEnabled val="1"/>
        </dgm:presLayoutVars>
      </dgm:prSet>
      <dgm:spPr/>
      <dgm:t>
        <a:bodyPr/>
        <a:lstStyle/>
        <a:p>
          <a:endParaRPr lang="en-US"/>
        </a:p>
      </dgm:t>
    </dgm:pt>
    <dgm:pt modelId="{D420FBF3-00F7-4747-A1A9-3F2116CEAE2E}" type="pres">
      <dgm:prSet presAssocID="{307D6AAC-C409-45E7-A266-8D96445A78BB}" presName="descendantText" presStyleLbl="alignAcc1" presStyleIdx="2" presStyleCnt="3" custScaleY="126692">
        <dgm:presLayoutVars>
          <dgm:bulletEnabled val="1"/>
        </dgm:presLayoutVars>
      </dgm:prSet>
      <dgm:spPr/>
      <dgm:t>
        <a:bodyPr/>
        <a:lstStyle/>
        <a:p>
          <a:endParaRPr lang="en-US"/>
        </a:p>
      </dgm:t>
    </dgm:pt>
  </dgm:ptLst>
  <dgm:cxnLst>
    <dgm:cxn modelId="{F2A86BE8-7506-4024-8A20-C5EAFE2EDF5C}" srcId="{464CCB28-6128-45DF-A5AB-BF90C08871B3}" destId="{66795EEA-D1CC-4D0C-9885-6662AE0DBA51}" srcOrd="0" destOrd="0" parTransId="{FB61E350-2BF3-4867-A83C-552455EE7342}" sibTransId="{F8EC3EF6-BE66-48E3-8369-3638077AE00B}"/>
    <dgm:cxn modelId="{308B287C-EBB9-44E7-9526-6A25B7200B6C}" type="presOf" srcId="{F430A623-7423-4F29-AF74-AB55CBD64198}" destId="{FC052FA7-8099-4B1A-BA34-2F95F5EAEF63}" srcOrd="0" destOrd="2" presId="urn:microsoft.com/office/officeart/2005/8/layout/chevron2"/>
    <dgm:cxn modelId="{0201B29D-A476-446B-8DBF-952FB934CEB8}" srcId="{950B11F2-0400-4836-880E-627B80EFA3A6}" destId="{BEBCD15E-718A-46A2-A444-BC5D384A6FFD}" srcOrd="0" destOrd="0" parTransId="{708DB149-502C-4DF6-98F2-24B8152D8243}" sibTransId="{44F79630-4881-437E-A1E2-8FE7FACF9E03}"/>
    <dgm:cxn modelId="{493DC5B5-E281-4151-9076-7FCBF3810BA0}" type="presOf" srcId="{6F88F895-A489-465F-B474-64E8E6B89E65}" destId="{D420FBF3-00F7-4747-A1A9-3F2116CEAE2E}" srcOrd="0" destOrd="1" presId="urn:microsoft.com/office/officeart/2005/8/layout/chevron2"/>
    <dgm:cxn modelId="{836BD23B-3EC0-407E-BE5C-42491526DBE7}" srcId="{307D6AAC-C409-45E7-A266-8D96445A78BB}" destId="{6F88F895-A489-465F-B474-64E8E6B89E65}" srcOrd="1" destOrd="0" parTransId="{55695126-7DF5-4C21-AAFC-A151A27D0074}" sibTransId="{5278C852-9D1A-4409-AAC1-BC74B4BAA33F}"/>
    <dgm:cxn modelId="{C0F33B84-EFCF-478F-AE7A-5A2165189BFB}" type="presOf" srcId="{65961C2D-E4F0-4B88-8B19-9F4120DA9503}" destId="{FC052FA7-8099-4B1A-BA34-2F95F5EAEF63}" srcOrd="0" destOrd="1" presId="urn:microsoft.com/office/officeart/2005/8/layout/chevron2"/>
    <dgm:cxn modelId="{429A840D-B933-4E90-8687-C4760DB984A0}" srcId="{464CCB28-6128-45DF-A5AB-BF90C08871B3}" destId="{65961C2D-E4F0-4B88-8B19-9F4120DA9503}" srcOrd="1" destOrd="0" parTransId="{CAEC7C93-B717-4DC8-8D12-BF9DDF9AA2C9}" sibTransId="{70ADF0D4-076B-4165-8CAA-55097BE3BAD6}"/>
    <dgm:cxn modelId="{11C62D85-3E4F-429A-9E5A-6DB35C2AF023}" srcId="{E32DEF1A-05F2-47B1-A7D0-BFA5ADD1D854}" destId="{307D6AAC-C409-45E7-A266-8D96445A78BB}" srcOrd="2" destOrd="0" parTransId="{377E2693-537F-401B-A2B4-B89CAE38FC77}" sibTransId="{845B1660-87B4-479A-A0E4-606F24C0F047}"/>
    <dgm:cxn modelId="{B56BBC77-298E-4DFF-B65A-15ECEE36BE63}" srcId="{464CCB28-6128-45DF-A5AB-BF90C08871B3}" destId="{F430A623-7423-4F29-AF74-AB55CBD64198}" srcOrd="2" destOrd="0" parTransId="{6E511DD0-1249-4391-BE92-C46A5B8C8EA3}" sibTransId="{6C09052C-6494-41CD-8CB0-D6B02E49BC84}"/>
    <dgm:cxn modelId="{16EAC855-58BF-4BAE-8AAD-235795C69435}" type="presOf" srcId="{E32DEF1A-05F2-47B1-A7D0-BFA5ADD1D854}" destId="{958E6A60-C0DF-42D0-B334-B4687B1A2D8B}" srcOrd="0" destOrd="0" presId="urn:microsoft.com/office/officeart/2005/8/layout/chevron2"/>
    <dgm:cxn modelId="{904B1B3F-393F-4810-9018-993E8E884BF8}" type="presOf" srcId="{950B11F2-0400-4836-880E-627B80EFA3A6}" destId="{B31101AA-17A7-4E7F-AB9C-C25339733369}" srcOrd="0" destOrd="0" presId="urn:microsoft.com/office/officeart/2005/8/layout/chevron2"/>
    <dgm:cxn modelId="{C0D98100-2F07-4EF6-AD7D-FD7E02A07066}" srcId="{307D6AAC-C409-45E7-A266-8D96445A78BB}" destId="{EE699245-CDFB-49A8-AE23-03F975846833}" srcOrd="0" destOrd="0" parTransId="{55CB09FE-EF11-48BE-A409-06313521EAE3}" sibTransId="{A9B4A83E-D14A-4EA6-96FA-E0FC69D614DB}"/>
    <dgm:cxn modelId="{D1350CD9-3A88-47E8-8C96-FA7E73821D53}" srcId="{E32DEF1A-05F2-47B1-A7D0-BFA5ADD1D854}" destId="{950B11F2-0400-4836-880E-627B80EFA3A6}" srcOrd="1" destOrd="0" parTransId="{60150E16-FD86-48FB-9C65-294B05317D65}" sibTransId="{82747444-8DDD-44FA-8C3D-83185924F5CA}"/>
    <dgm:cxn modelId="{219AF6A5-5404-4AD8-96B3-2CB676B1E99B}" type="presOf" srcId="{BEBCD15E-718A-46A2-A444-BC5D384A6FFD}" destId="{CE8421D1-3124-4A96-A97D-600200F9C4B7}" srcOrd="0" destOrd="0" presId="urn:microsoft.com/office/officeart/2005/8/layout/chevron2"/>
    <dgm:cxn modelId="{8178AA3C-875A-4DAF-85FD-D47DAFFCBC58}" type="presOf" srcId="{66795EEA-D1CC-4D0C-9885-6662AE0DBA51}" destId="{FC052FA7-8099-4B1A-BA34-2F95F5EAEF63}" srcOrd="0" destOrd="0" presId="urn:microsoft.com/office/officeart/2005/8/layout/chevron2"/>
    <dgm:cxn modelId="{1197722F-C20C-4355-BA42-F71ED2526382}" type="presOf" srcId="{307D6AAC-C409-45E7-A266-8D96445A78BB}" destId="{593C6C41-354F-4E04-B649-C40EDB3CEE9E}" srcOrd="0" destOrd="0" presId="urn:microsoft.com/office/officeart/2005/8/layout/chevron2"/>
    <dgm:cxn modelId="{91D45A0A-E1D5-4272-B895-1ED52A97A8EB}" srcId="{E32DEF1A-05F2-47B1-A7D0-BFA5ADD1D854}" destId="{464CCB28-6128-45DF-A5AB-BF90C08871B3}" srcOrd="0" destOrd="0" parTransId="{381730D8-22CE-4F78-8A0E-7F4416F74324}" sibTransId="{3546BA50-C99A-4DC4-BBA1-3535A3E6ABDC}"/>
    <dgm:cxn modelId="{663EE925-B4A5-42AC-BA0D-EBA626D2DD0A}" type="presOf" srcId="{EE699245-CDFB-49A8-AE23-03F975846833}" destId="{D420FBF3-00F7-4747-A1A9-3F2116CEAE2E}" srcOrd="0" destOrd="0" presId="urn:microsoft.com/office/officeart/2005/8/layout/chevron2"/>
    <dgm:cxn modelId="{F7DF43DF-88E8-460C-B964-085D51878E7F}" type="presOf" srcId="{464CCB28-6128-45DF-A5AB-BF90C08871B3}" destId="{96E1977B-191B-445B-8265-CA5D5438E3BD}" srcOrd="0" destOrd="0" presId="urn:microsoft.com/office/officeart/2005/8/layout/chevron2"/>
    <dgm:cxn modelId="{480FB429-7A1A-4897-9F79-1C544323D302}" type="presParOf" srcId="{958E6A60-C0DF-42D0-B334-B4687B1A2D8B}" destId="{F7078F14-DD0C-48C8-9935-40F9D62A58F8}" srcOrd="0" destOrd="0" presId="urn:microsoft.com/office/officeart/2005/8/layout/chevron2"/>
    <dgm:cxn modelId="{834A5BFB-F281-4787-A250-C281541333EB}" type="presParOf" srcId="{F7078F14-DD0C-48C8-9935-40F9D62A58F8}" destId="{96E1977B-191B-445B-8265-CA5D5438E3BD}" srcOrd="0" destOrd="0" presId="urn:microsoft.com/office/officeart/2005/8/layout/chevron2"/>
    <dgm:cxn modelId="{08F229FC-8D23-4D54-8613-63A6E0805D56}" type="presParOf" srcId="{F7078F14-DD0C-48C8-9935-40F9D62A58F8}" destId="{FC052FA7-8099-4B1A-BA34-2F95F5EAEF63}" srcOrd="1" destOrd="0" presId="urn:microsoft.com/office/officeart/2005/8/layout/chevron2"/>
    <dgm:cxn modelId="{BD7064F8-361B-47A6-A6A8-99B10E5741A9}" type="presParOf" srcId="{958E6A60-C0DF-42D0-B334-B4687B1A2D8B}" destId="{6FC250EE-946D-475F-AD41-8952D2706ED4}" srcOrd="1" destOrd="0" presId="urn:microsoft.com/office/officeart/2005/8/layout/chevron2"/>
    <dgm:cxn modelId="{2CD4A296-680E-423E-B0FD-E46C55FA9701}" type="presParOf" srcId="{958E6A60-C0DF-42D0-B334-B4687B1A2D8B}" destId="{AB8FF4BE-9D41-4CF4-B1A3-227E5C685D22}" srcOrd="2" destOrd="0" presId="urn:microsoft.com/office/officeart/2005/8/layout/chevron2"/>
    <dgm:cxn modelId="{1A19451D-BEE3-4C45-B6EE-A1CF09770F11}" type="presParOf" srcId="{AB8FF4BE-9D41-4CF4-B1A3-227E5C685D22}" destId="{B31101AA-17A7-4E7F-AB9C-C25339733369}" srcOrd="0" destOrd="0" presId="urn:microsoft.com/office/officeart/2005/8/layout/chevron2"/>
    <dgm:cxn modelId="{48314F96-9EE1-44A9-B528-49B0626CCA05}" type="presParOf" srcId="{AB8FF4BE-9D41-4CF4-B1A3-227E5C685D22}" destId="{CE8421D1-3124-4A96-A97D-600200F9C4B7}" srcOrd="1" destOrd="0" presId="urn:microsoft.com/office/officeart/2005/8/layout/chevron2"/>
    <dgm:cxn modelId="{3B9F43B1-E83B-4B7A-83F5-0E825BD5006B}" type="presParOf" srcId="{958E6A60-C0DF-42D0-B334-B4687B1A2D8B}" destId="{4BAD2B1E-4F68-46F7-A4F7-79042F67EA12}" srcOrd="3" destOrd="0" presId="urn:microsoft.com/office/officeart/2005/8/layout/chevron2"/>
    <dgm:cxn modelId="{F36C9747-B695-4626-979D-BBF5D1B0DD94}" type="presParOf" srcId="{958E6A60-C0DF-42D0-B334-B4687B1A2D8B}" destId="{078E9F75-5ADB-4101-9FFE-4B65B50F1CE5}" srcOrd="4" destOrd="0" presId="urn:microsoft.com/office/officeart/2005/8/layout/chevron2"/>
    <dgm:cxn modelId="{3078691E-A11A-4B0B-97C1-BEF03C9640C1}" type="presParOf" srcId="{078E9F75-5ADB-4101-9FFE-4B65B50F1CE5}" destId="{593C6C41-354F-4E04-B649-C40EDB3CEE9E}" srcOrd="0" destOrd="0" presId="urn:microsoft.com/office/officeart/2005/8/layout/chevron2"/>
    <dgm:cxn modelId="{9E2ED50D-89E5-4789-B08B-985764A01BF5}" type="presParOf" srcId="{078E9F75-5ADB-4101-9FFE-4B65B50F1CE5}" destId="{D420FBF3-00F7-4747-A1A9-3F2116CEAE2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2DEF1A-05F2-47B1-A7D0-BFA5ADD1D85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464CCB28-6128-45DF-A5AB-BF90C08871B3}">
      <dgm:prSet phldrT="[Text]"/>
      <dgm:spPr/>
      <dgm:t>
        <a:bodyPr/>
        <a:lstStyle/>
        <a:p>
          <a:r>
            <a:rPr lang="en-GB" dirty="0" smtClean="0"/>
            <a:t>Step 4</a:t>
          </a:r>
          <a:endParaRPr lang="en-US" dirty="0"/>
        </a:p>
      </dgm:t>
    </dgm:pt>
    <dgm:pt modelId="{381730D8-22CE-4F78-8A0E-7F4416F74324}" type="parTrans" cxnId="{91D45A0A-E1D5-4272-B895-1ED52A97A8EB}">
      <dgm:prSet/>
      <dgm:spPr/>
      <dgm:t>
        <a:bodyPr/>
        <a:lstStyle/>
        <a:p>
          <a:endParaRPr lang="en-US"/>
        </a:p>
      </dgm:t>
    </dgm:pt>
    <dgm:pt modelId="{3546BA50-C99A-4DC4-BBA1-3535A3E6ABDC}" type="sibTrans" cxnId="{91D45A0A-E1D5-4272-B895-1ED52A97A8EB}">
      <dgm:prSet/>
      <dgm:spPr/>
      <dgm:t>
        <a:bodyPr/>
        <a:lstStyle/>
        <a:p>
          <a:endParaRPr lang="en-US"/>
        </a:p>
      </dgm:t>
    </dgm:pt>
    <dgm:pt modelId="{66795EEA-D1CC-4D0C-9885-6662AE0DBA5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1400" dirty="0" smtClean="0">
              <a:latin typeface="Arial" panose="020B0604020202020204" pitchFamily="34" charset="0"/>
              <a:cs typeface="Arial" panose="020B0604020202020204" pitchFamily="34" charset="0"/>
            </a:rPr>
            <a:t> At least 2 weeks prior to the event Class rep contacts Treasurer to request cash float </a:t>
          </a:r>
          <a:endParaRPr lang="en-US" sz="1400" dirty="0" smtClean="0">
            <a:latin typeface="Arial" panose="020B0604020202020204" pitchFamily="34" charset="0"/>
            <a:cs typeface="Arial" panose="020B0604020202020204" pitchFamily="34" charset="0"/>
          </a:endParaRPr>
        </a:p>
      </dgm:t>
    </dgm:pt>
    <dgm:pt modelId="{FB61E350-2BF3-4867-A83C-552455EE7342}" type="parTrans" cxnId="{F2A86BE8-7506-4024-8A20-C5EAFE2EDF5C}">
      <dgm:prSet/>
      <dgm:spPr/>
      <dgm:t>
        <a:bodyPr/>
        <a:lstStyle/>
        <a:p>
          <a:endParaRPr lang="en-US"/>
        </a:p>
      </dgm:t>
    </dgm:pt>
    <dgm:pt modelId="{F8EC3EF6-BE66-48E3-8369-3638077AE00B}" type="sibTrans" cxnId="{F2A86BE8-7506-4024-8A20-C5EAFE2EDF5C}">
      <dgm:prSet/>
      <dgm:spPr/>
      <dgm:t>
        <a:bodyPr/>
        <a:lstStyle/>
        <a:p>
          <a:endParaRPr lang="en-US"/>
        </a:p>
      </dgm:t>
    </dgm:pt>
    <dgm:pt modelId="{950B11F2-0400-4836-880E-627B80EFA3A6}">
      <dgm:prSet phldrT="[Text]"/>
      <dgm:spPr/>
      <dgm:t>
        <a:bodyPr/>
        <a:lstStyle/>
        <a:p>
          <a:r>
            <a:rPr lang="en-GB" dirty="0" smtClean="0"/>
            <a:t>Step 5</a:t>
          </a:r>
          <a:endParaRPr lang="en-US" dirty="0"/>
        </a:p>
      </dgm:t>
    </dgm:pt>
    <dgm:pt modelId="{60150E16-FD86-48FB-9C65-294B05317D65}" type="parTrans" cxnId="{D1350CD9-3A88-47E8-8C96-FA7E73821D53}">
      <dgm:prSet/>
      <dgm:spPr/>
      <dgm:t>
        <a:bodyPr/>
        <a:lstStyle/>
        <a:p>
          <a:endParaRPr lang="en-US"/>
        </a:p>
      </dgm:t>
    </dgm:pt>
    <dgm:pt modelId="{82747444-8DDD-44FA-8C3D-83185924F5CA}" type="sibTrans" cxnId="{D1350CD9-3A88-47E8-8C96-FA7E73821D53}">
      <dgm:prSet/>
      <dgm:spPr/>
      <dgm:t>
        <a:bodyPr/>
        <a:lstStyle/>
        <a:p>
          <a:endParaRPr lang="en-US"/>
        </a:p>
      </dgm:t>
    </dgm:pt>
    <dgm:pt modelId="{BEBCD15E-718A-46A2-A444-BC5D384A6FFD}">
      <dgm:prSet phldrT="[Text]" custT="1"/>
      <dgm:spPr/>
      <dgm:t>
        <a:bodyPr/>
        <a:lstStyle/>
        <a:p>
          <a:r>
            <a:rPr lang="en-GB" sz="1400" dirty="0" smtClean="0">
              <a:latin typeface="Arial" panose="020B0604020202020204" pitchFamily="34" charset="0"/>
              <a:cs typeface="Arial" panose="020B0604020202020204" pitchFamily="34" charset="0"/>
            </a:rPr>
            <a:t>Treasurer will agree date/time to hand over the float with a </a:t>
          </a:r>
          <a:r>
            <a:rPr lang="en-GB" sz="1400" dirty="0" smtClean="0">
              <a:latin typeface="Arial" panose="020B0604020202020204" pitchFamily="34" charset="0"/>
              <a:cs typeface="Arial" panose="020B0604020202020204" pitchFamily="34" charset="0"/>
              <a:hlinkClick xmlns:r="http://schemas.openxmlformats.org/officeDocument/2006/relationships" r:id="rId1" action="ppaction://hlinksldjump"/>
            </a:rPr>
            <a:t>Request form </a:t>
          </a:r>
          <a:r>
            <a:rPr lang="en-GB" sz="1400" dirty="0" smtClean="0">
              <a:latin typeface="Arial" panose="020B0604020202020204" pitchFamily="34" charset="0"/>
              <a:cs typeface="Arial" panose="020B0604020202020204" pitchFamily="34" charset="0"/>
            </a:rPr>
            <a:t>to be signed by Class rep.  </a:t>
          </a:r>
          <a:endParaRPr lang="en-US" sz="1400" dirty="0">
            <a:latin typeface="Arial" panose="020B0604020202020204" pitchFamily="34" charset="0"/>
            <a:cs typeface="Arial" panose="020B0604020202020204" pitchFamily="34" charset="0"/>
          </a:endParaRPr>
        </a:p>
      </dgm:t>
    </dgm:pt>
    <dgm:pt modelId="{708DB149-502C-4DF6-98F2-24B8152D8243}" type="parTrans" cxnId="{0201B29D-A476-446B-8DBF-952FB934CEB8}">
      <dgm:prSet/>
      <dgm:spPr/>
      <dgm:t>
        <a:bodyPr/>
        <a:lstStyle/>
        <a:p>
          <a:endParaRPr lang="en-US"/>
        </a:p>
      </dgm:t>
    </dgm:pt>
    <dgm:pt modelId="{44F79630-4881-437E-A1E2-8FE7FACF9E03}" type="sibTrans" cxnId="{0201B29D-A476-446B-8DBF-952FB934CEB8}">
      <dgm:prSet/>
      <dgm:spPr/>
      <dgm:t>
        <a:bodyPr/>
        <a:lstStyle/>
        <a:p>
          <a:endParaRPr lang="en-US"/>
        </a:p>
      </dgm:t>
    </dgm:pt>
    <dgm:pt modelId="{307D6AAC-C409-45E7-A266-8D96445A78BB}">
      <dgm:prSet phldrT="[Text]"/>
      <dgm:spPr/>
      <dgm:t>
        <a:bodyPr/>
        <a:lstStyle/>
        <a:p>
          <a:r>
            <a:rPr lang="en-GB" dirty="0" smtClean="0"/>
            <a:t>Step 6</a:t>
          </a:r>
          <a:endParaRPr lang="en-US" dirty="0"/>
        </a:p>
      </dgm:t>
    </dgm:pt>
    <dgm:pt modelId="{377E2693-537F-401B-A2B4-B89CAE38FC77}" type="parTrans" cxnId="{11C62D85-3E4F-429A-9E5A-6DB35C2AF023}">
      <dgm:prSet/>
      <dgm:spPr/>
      <dgm:t>
        <a:bodyPr/>
        <a:lstStyle/>
        <a:p>
          <a:endParaRPr lang="en-US"/>
        </a:p>
      </dgm:t>
    </dgm:pt>
    <dgm:pt modelId="{845B1660-87B4-479A-A0E4-606F24C0F047}" type="sibTrans" cxnId="{11C62D85-3E4F-429A-9E5A-6DB35C2AF023}">
      <dgm:prSet/>
      <dgm:spPr/>
      <dgm:t>
        <a:bodyPr/>
        <a:lstStyle/>
        <a:p>
          <a:endParaRPr lang="en-US"/>
        </a:p>
      </dgm:t>
    </dgm:pt>
    <dgm:pt modelId="{EE699245-CDFB-49A8-AE23-03F975846833}">
      <dgm:prSet phldrT="[Text]" custT="1"/>
      <dgm:spPr/>
      <dgm:t>
        <a:bodyPr/>
        <a:lstStyle/>
        <a:p>
          <a:r>
            <a:rPr lang="en-GB" sz="1400" dirty="0" smtClean="0">
              <a:latin typeface="Arial" panose="020B0604020202020204" pitchFamily="34" charset="0"/>
              <a:cs typeface="Arial" panose="020B0604020202020204" pitchFamily="34" charset="0"/>
            </a:rPr>
            <a:t>ASAP after the  event, Class reps count and record takings on the Takings Sheet.</a:t>
          </a:r>
          <a:endParaRPr lang="en-US" sz="1400" dirty="0">
            <a:latin typeface="Arial" panose="020B0604020202020204" pitchFamily="34" charset="0"/>
            <a:cs typeface="Arial" panose="020B0604020202020204" pitchFamily="34" charset="0"/>
          </a:endParaRPr>
        </a:p>
      </dgm:t>
    </dgm:pt>
    <dgm:pt modelId="{55CB09FE-EF11-48BE-A409-06313521EAE3}" type="parTrans" cxnId="{C0D98100-2F07-4EF6-AD7D-FD7E02A07066}">
      <dgm:prSet/>
      <dgm:spPr/>
      <dgm:t>
        <a:bodyPr/>
        <a:lstStyle/>
        <a:p>
          <a:endParaRPr lang="en-US"/>
        </a:p>
      </dgm:t>
    </dgm:pt>
    <dgm:pt modelId="{A9B4A83E-D14A-4EA6-96FA-E0FC69D614DB}" type="sibTrans" cxnId="{C0D98100-2F07-4EF6-AD7D-FD7E02A07066}">
      <dgm:prSet/>
      <dgm:spPr/>
      <dgm:t>
        <a:bodyPr/>
        <a:lstStyle/>
        <a:p>
          <a:endParaRPr lang="en-US"/>
        </a:p>
      </dgm:t>
    </dgm:pt>
    <dgm:pt modelId="{A33D2CB2-798D-4577-90B8-F95ABD4E1482}">
      <dgm:prSet phldrT="[Text]" phldr="1" custT="1"/>
      <dgm:spPr/>
      <dgm:t>
        <a:bodyPr/>
        <a:lstStyle/>
        <a:p>
          <a:endParaRPr lang="en-US" sz="1400" dirty="0">
            <a:latin typeface="Arial" panose="020B0604020202020204" pitchFamily="34" charset="0"/>
            <a:cs typeface="Arial" panose="020B0604020202020204" pitchFamily="34" charset="0"/>
          </a:endParaRPr>
        </a:p>
      </dgm:t>
    </dgm:pt>
    <dgm:pt modelId="{110278C9-FB88-4850-A459-A614EB38E9DF}" type="parTrans" cxnId="{88297269-2AF7-4B48-ACB4-97DE703487C3}">
      <dgm:prSet/>
      <dgm:spPr/>
      <dgm:t>
        <a:bodyPr/>
        <a:lstStyle/>
        <a:p>
          <a:endParaRPr lang="en-US"/>
        </a:p>
      </dgm:t>
    </dgm:pt>
    <dgm:pt modelId="{A85A1D62-D884-4C1B-B987-D57C92341942}" type="sibTrans" cxnId="{88297269-2AF7-4B48-ACB4-97DE703487C3}">
      <dgm:prSet/>
      <dgm:spPr/>
      <dgm:t>
        <a:bodyPr/>
        <a:lstStyle/>
        <a:p>
          <a:endParaRPr lang="en-US"/>
        </a:p>
      </dgm:t>
    </dgm:pt>
    <dgm:pt modelId="{B8303B7B-7646-4449-8D33-23656786C89E}">
      <dgm:prSet phldrT="[Text]" custT="1"/>
      <dgm:spPr/>
      <dgm:t>
        <a:bodyPr/>
        <a:lstStyle/>
        <a:p>
          <a:r>
            <a:rPr lang="en-GB" sz="1400" dirty="0" smtClean="0">
              <a:latin typeface="Arial" panose="020B0604020202020204" pitchFamily="34" charset="0"/>
              <a:cs typeface="Arial" panose="020B0604020202020204" pitchFamily="34" charset="0"/>
            </a:rPr>
            <a:t>The Treasurer will also be provide  the Class Rep with a  </a:t>
          </a:r>
          <a:r>
            <a:rPr lang="en-GB" sz="1400" dirty="0" smtClean="0">
              <a:latin typeface="Arial" panose="020B0604020202020204" pitchFamily="34" charset="0"/>
              <a:cs typeface="Arial" panose="020B0604020202020204" pitchFamily="34" charset="0"/>
              <a:hlinkClick xmlns:r="http://schemas.openxmlformats.org/officeDocument/2006/relationships" r:id="rId2" action="ppaction://hlinksldjump"/>
            </a:rPr>
            <a:t>Takings sheet  </a:t>
          </a:r>
          <a:r>
            <a:rPr lang="en-GB" sz="1400" dirty="0" smtClean="0">
              <a:latin typeface="Arial" panose="020B0604020202020204" pitchFamily="34" charset="0"/>
              <a:cs typeface="Arial" panose="020B0604020202020204" pitchFamily="34" charset="0"/>
            </a:rPr>
            <a:t>with the float (either in hard copy or electronic form depending on Class rep’s preference)</a:t>
          </a:r>
          <a:endParaRPr lang="en-US" sz="1400" dirty="0">
            <a:latin typeface="Arial" panose="020B0604020202020204" pitchFamily="34" charset="0"/>
            <a:cs typeface="Arial" panose="020B0604020202020204" pitchFamily="34" charset="0"/>
          </a:endParaRPr>
        </a:p>
      </dgm:t>
    </dgm:pt>
    <dgm:pt modelId="{73DE4353-62A5-4009-97E6-7E7C468FC017}" type="parTrans" cxnId="{9DF0856A-E61A-4F23-94F3-91F80CCFD089}">
      <dgm:prSet/>
      <dgm:spPr/>
      <dgm:t>
        <a:bodyPr/>
        <a:lstStyle/>
        <a:p>
          <a:endParaRPr lang="en-US"/>
        </a:p>
      </dgm:t>
    </dgm:pt>
    <dgm:pt modelId="{7300B96F-D292-4A57-89E9-D2241731BEDB}" type="sibTrans" cxnId="{9DF0856A-E61A-4F23-94F3-91F80CCFD089}">
      <dgm:prSet/>
      <dgm:spPr/>
      <dgm:t>
        <a:bodyPr/>
        <a:lstStyle/>
        <a:p>
          <a:endParaRPr lang="en-US"/>
        </a:p>
      </dgm:t>
    </dgm:pt>
    <dgm:pt modelId="{7586671E-442B-454E-8932-59E1F8B8E26E}">
      <dgm:prSet phldrT="[Text]" custT="1"/>
      <dgm:spPr/>
      <dgm:t>
        <a:bodyPr/>
        <a:lstStyle/>
        <a:p>
          <a:r>
            <a:rPr lang="en-GB" sz="1400" dirty="0" smtClean="0">
              <a:latin typeface="Arial" panose="020B0604020202020204" pitchFamily="34" charset="0"/>
              <a:cs typeface="Arial" panose="020B0604020202020204" pitchFamily="34" charset="0"/>
            </a:rPr>
            <a:t>Class rep  contacts Treasurer to organise handover of takings, float and completed takings sheet.</a:t>
          </a:r>
          <a:endParaRPr lang="en-US" sz="1400" dirty="0">
            <a:latin typeface="Arial" panose="020B0604020202020204" pitchFamily="34" charset="0"/>
            <a:cs typeface="Arial" panose="020B0604020202020204" pitchFamily="34" charset="0"/>
          </a:endParaRPr>
        </a:p>
      </dgm:t>
    </dgm:pt>
    <dgm:pt modelId="{7E259D1A-C565-4699-A677-2863AE98E246}" type="parTrans" cxnId="{E2F2EA18-45B8-4718-9761-18710FB67F49}">
      <dgm:prSet/>
      <dgm:spPr/>
      <dgm:t>
        <a:bodyPr/>
        <a:lstStyle/>
        <a:p>
          <a:endParaRPr lang="en-US"/>
        </a:p>
      </dgm:t>
    </dgm:pt>
    <dgm:pt modelId="{EA4D4A50-E3EF-4D33-A30C-360DA7613902}" type="sibTrans" cxnId="{E2F2EA18-45B8-4718-9761-18710FB67F49}">
      <dgm:prSet/>
      <dgm:spPr/>
      <dgm:t>
        <a:bodyPr/>
        <a:lstStyle/>
        <a:p>
          <a:endParaRPr lang="en-US"/>
        </a:p>
      </dgm:t>
    </dgm:pt>
    <dgm:pt modelId="{958E6A60-C0DF-42D0-B334-B4687B1A2D8B}" type="pres">
      <dgm:prSet presAssocID="{E32DEF1A-05F2-47B1-A7D0-BFA5ADD1D854}" presName="linearFlow" presStyleCnt="0">
        <dgm:presLayoutVars>
          <dgm:dir/>
          <dgm:animLvl val="lvl"/>
          <dgm:resizeHandles val="exact"/>
        </dgm:presLayoutVars>
      </dgm:prSet>
      <dgm:spPr/>
      <dgm:t>
        <a:bodyPr/>
        <a:lstStyle/>
        <a:p>
          <a:endParaRPr lang="en-US"/>
        </a:p>
      </dgm:t>
    </dgm:pt>
    <dgm:pt modelId="{F7078F14-DD0C-48C8-9935-40F9D62A58F8}" type="pres">
      <dgm:prSet presAssocID="{464CCB28-6128-45DF-A5AB-BF90C08871B3}" presName="composite" presStyleCnt="0"/>
      <dgm:spPr/>
    </dgm:pt>
    <dgm:pt modelId="{96E1977B-191B-445B-8265-CA5D5438E3BD}" type="pres">
      <dgm:prSet presAssocID="{464CCB28-6128-45DF-A5AB-BF90C08871B3}" presName="parentText" presStyleLbl="alignNode1" presStyleIdx="0" presStyleCnt="3">
        <dgm:presLayoutVars>
          <dgm:chMax val="1"/>
          <dgm:bulletEnabled val="1"/>
        </dgm:presLayoutVars>
      </dgm:prSet>
      <dgm:spPr/>
      <dgm:t>
        <a:bodyPr/>
        <a:lstStyle/>
        <a:p>
          <a:endParaRPr lang="en-US"/>
        </a:p>
      </dgm:t>
    </dgm:pt>
    <dgm:pt modelId="{FC052FA7-8099-4B1A-BA34-2F95F5EAEF63}" type="pres">
      <dgm:prSet presAssocID="{464CCB28-6128-45DF-A5AB-BF90C08871B3}" presName="descendantText" presStyleLbl="alignAcc1" presStyleIdx="0" presStyleCnt="3" custScaleY="100000" custLinFactNeighborY="16921">
        <dgm:presLayoutVars>
          <dgm:bulletEnabled val="1"/>
        </dgm:presLayoutVars>
      </dgm:prSet>
      <dgm:spPr/>
      <dgm:t>
        <a:bodyPr/>
        <a:lstStyle/>
        <a:p>
          <a:endParaRPr lang="en-US"/>
        </a:p>
      </dgm:t>
    </dgm:pt>
    <dgm:pt modelId="{6FC250EE-946D-475F-AD41-8952D2706ED4}" type="pres">
      <dgm:prSet presAssocID="{3546BA50-C99A-4DC4-BBA1-3535A3E6ABDC}" presName="sp" presStyleCnt="0"/>
      <dgm:spPr/>
    </dgm:pt>
    <dgm:pt modelId="{AB8FF4BE-9D41-4CF4-B1A3-227E5C685D22}" type="pres">
      <dgm:prSet presAssocID="{950B11F2-0400-4836-880E-627B80EFA3A6}" presName="composite" presStyleCnt="0"/>
      <dgm:spPr/>
    </dgm:pt>
    <dgm:pt modelId="{B31101AA-17A7-4E7F-AB9C-C25339733369}" type="pres">
      <dgm:prSet presAssocID="{950B11F2-0400-4836-880E-627B80EFA3A6}" presName="parentText" presStyleLbl="alignNode1" presStyleIdx="1" presStyleCnt="3">
        <dgm:presLayoutVars>
          <dgm:chMax val="1"/>
          <dgm:bulletEnabled val="1"/>
        </dgm:presLayoutVars>
      </dgm:prSet>
      <dgm:spPr/>
      <dgm:t>
        <a:bodyPr/>
        <a:lstStyle/>
        <a:p>
          <a:endParaRPr lang="en-US"/>
        </a:p>
      </dgm:t>
    </dgm:pt>
    <dgm:pt modelId="{CE8421D1-3124-4A96-A97D-600200F9C4B7}" type="pres">
      <dgm:prSet presAssocID="{950B11F2-0400-4836-880E-627B80EFA3A6}" presName="descendantText" presStyleLbl="alignAcc1" presStyleIdx="1" presStyleCnt="3" custScaleY="126383">
        <dgm:presLayoutVars>
          <dgm:bulletEnabled val="1"/>
        </dgm:presLayoutVars>
      </dgm:prSet>
      <dgm:spPr/>
      <dgm:t>
        <a:bodyPr/>
        <a:lstStyle/>
        <a:p>
          <a:endParaRPr lang="en-US"/>
        </a:p>
      </dgm:t>
    </dgm:pt>
    <dgm:pt modelId="{4BAD2B1E-4F68-46F7-A4F7-79042F67EA12}" type="pres">
      <dgm:prSet presAssocID="{82747444-8DDD-44FA-8C3D-83185924F5CA}" presName="sp" presStyleCnt="0"/>
      <dgm:spPr/>
    </dgm:pt>
    <dgm:pt modelId="{078E9F75-5ADB-4101-9FFE-4B65B50F1CE5}" type="pres">
      <dgm:prSet presAssocID="{307D6AAC-C409-45E7-A266-8D96445A78BB}" presName="composite" presStyleCnt="0"/>
      <dgm:spPr/>
    </dgm:pt>
    <dgm:pt modelId="{593C6C41-354F-4E04-B649-C40EDB3CEE9E}" type="pres">
      <dgm:prSet presAssocID="{307D6AAC-C409-45E7-A266-8D96445A78BB}" presName="parentText" presStyleLbl="alignNode1" presStyleIdx="2" presStyleCnt="3">
        <dgm:presLayoutVars>
          <dgm:chMax val="1"/>
          <dgm:bulletEnabled val="1"/>
        </dgm:presLayoutVars>
      </dgm:prSet>
      <dgm:spPr/>
      <dgm:t>
        <a:bodyPr/>
        <a:lstStyle/>
        <a:p>
          <a:endParaRPr lang="en-US"/>
        </a:p>
      </dgm:t>
    </dgm:pt>
    <dgm:pt modelId="{D420FBF3-00F7-4747-A1A9-3F2116CEAE2E}" type="pres">
      <dgm:prSet presAssocID="{307D6AAC-C409-45E7-A266-8D96445A78BB}" presName="descendantText" presStyleLbl="alignAcc1" presStyleIdx="2" presStyleCnt="3" custScaleY="127426">
        <dgm:presLayoutVars>
          <dgm:bulletEnabled val="1"/>
        </dgm:presLayoutVars>
      </dgm:prSet>
      <dgm:spPr/>
      <dgm:t>
        <a:bodyPr/>
        <a:lstStyle/>
        <a:p>
          <a:endParaRPr lang="en-US"/>
        </a:p>
      </dgm:t>
    </dgm:pt>
  </dgm:ptLst>
  <dgm:cxnLst>
    <dgm:cxn modelId="{F2A86BE8-7506-4024-8A20-C5EAFE2EDF5C}" srcId="{464CCB28-6128-45DF-A5AB-BF90C08871B3}" destId="{66795EEA-D1CC-4D0C-9885-6662AE0DBA51}" srcOrd="0" destOrd="0" parTransId="{FB61E350-2BF3-4867-A83C-552455EE7342}" sibTransId="{F8EC3EF6-BE66-48E3-8369-3638077AE00B}"/>
    <dgm:cxn modelId="{177A5CE3-8166-4BD7-8320-0740C05025D1}" type="presOf" srcId="{BEBCD15E-718A-46A2-A444-BC5D384A6FFD}" destId="{CE8421D1-3124-4A96-A97D-600200F9C4B7}" srcOrd="0" destOrd="0" presId="urn:microsoft.com/office/officeart/2005/8/layout/chevron2"/>
    <dgm:cxn modelId="{EFCD270D-0B20-4D42-BA1E-DAB2D6C0BEFF}" type="presOf" srcId="{E32DEF1A-05F2-47B1-A7D0-BFA5ADD1D854}" destId="{958E6A60-C0DF-42D0-B334-B4687B1A2D8B}" srcOrd="0" destOrd="0" presId="urn:microsoft.com/office/officeart/2005/8/layout/chevron2"/>
    <dgm:cxn modelId="{0201B29D-A476-446B-8DBF-952FB934CEB8}" srcId="{950B11F2-0400-4836-880E-627B80EFA3A6}" destId="{BEBCD15E-718A-46A2-A444-BC5D384A6FFD}" srcOrd="0" destOrd="0" parTransId="{708DB149-502C-4DF6-98F2-24B8152D8243}" sibTransId="{44F79630-4881-437E-A1E2-8FE7FACF9E03}"/>
    <dgm:cxn modelId="{F5645FCF-709D-4E94-8158-23AC0B68F5E1}" type="presOf" srcId="{A33D2CB2-798D-4577-90B8-F95ABD4E1482}" destId="{D420FBF3-00F7-4747-A1A9-3F2116CEAE2E}" srcOrd="0" destOrd="2" presId="urn:microsoft.com/office/officeart/2005/8/layout/chevron2"/>
    <dgm:cxn modelId="{E2F2EA18-45B8-4718-9761-18710FB67F49}" srcId="{307D6AAC-C409-45E7-A266-8D96445A78BB}" destId="{7586671E-442B-454E-8932-59E1F8B8E26E}" srcOrd="1" destOrd="0" parTransId="{7E259D1A-C565-4699-A677-2863AE98E246}" sibTransId="{EA4D4A50-E3EF-4D33-A30C-360DA7613902}"/>
    <dgm:cxn modelId="{11C62D85-3E4F-429A-9E5A-6DB35C2AF023}" srcId="{E32DEF1A-05F2-47B1-A7D0-BFA5ADD1D854}" destId="{307D6AAC-C409-45E7-A266-8D96445A78BB}" srcOrd="2" destOrd="0" parTransId="{377E2693-537F-401B-A2B4-B89CAE38FC77}" sibTransId="{845B1660-87B4-479A-A0E4-606F24C0F047}"/>
    <dgm:cxn modelId="{A2F02B5E-02ED-4EA4-878A-927DE80052EA}" type="presOf" srcId="{B8303B7B-7646-4449-8D33-23656786C89E}" destId="{CE8421D1-3124-4A96-A97D-600200F9C4B7}" srcOrd="0" destOrd="1" presId="urn:microsoft.com/office/officeart/2005/8/layout/chevron2"/>
    <dgm:cxn modelId="{9DF0856A-E61A-4F23-94F3-91F80CCFD089}" srcId="{950B11F2-0400-4836-880E-627B80EFA3A6}" destId="{B8303B7B-7646-4449-8D33-23656786C89E}" srcOrd="1" destOrd="0" parTransId="{73DE4353-62A5-4009-97E6-7E7C468FC017}" sibTransId="{7300B96F-D292-4A57-89E9-D2241731BEDB}"/>
    <dgm:cxn modelId="{2C158CB5-17AE-4675-AB97-2FC559514B5E}" type="presOf" srcId="{950B11F2-0400-4836-880E-627B80EFA3A6}" destId="{B31101AA-17A7-4E7F-AB9C-C25339733369}" srcOrd="0" destOrd="0" presId="urn:microsoft.com/office/officeart/2005/8/layout/chevron2"/>
    <dgm:cxn modelId="{C0D98100-2F07-4EF6-AD7D-FD7E02A07066}" srcId="{307D6AAC-C409-45E7-A266-8D96445A78BB}" destId="{EE699245-CDFB-49A8-AE23-03F975846833}" srcOrd="0" destOrd="0" parTransId="{55CB09FE-EF11-48BE-A409-06313521EAE3}" sibTransId="{A9B4A83E-D14A-4EA6-96FA-E0FC69D614DB}"/>
    <dgm:cxn modelId="{597ABA91-C778-43A5-A41F-B2C95AA3DF2F}" type="presOf" srcId="{7586671E-442B-454E-8932-59E1F8B8E26E}" destId="{D420FBF3-00F7-4747-A1A9-3F2116CEAE2E}" srcOrd="0" destOrd="1" presId="urn:microsoft.com/office/officeart/2005/8/layout/chevron2"/>
    <dgm:cxn modelId="{D1350CD9-3A88-47E8-8C96-FA7E73821D53}" srcId="{E32DEF1A-05F2-47B1-A7D0-BFA5ADD1D854}" destId="{950B11F2-0400-4836-880E-627B80EFA3A6}" srcOrd="1" destOrd="0" parTransId="{60150E16-FD86-48FB-9C65-294B05317D65}" sibTransId="{82747444-8DDD-44FA-8C3D-83185924F5CA}"/>
    <dgm:cxn modelId="{08F53E5D-32F7-4CF2-AB70-EB30C9722035}" type="presOf" srcId="{307D6AAC-C409-45E7-A266-8D96445A78BB}" destId="{593C6C41-354F-4E04-B649-C40EDB3CEE9E}" srcOrd="0" destOrd="0" presId="urn:microsoft.com/office/officeart/2005/8/layout/chevron2"/>
    <dgm:cxn modelId="{88297269-2AF7-4B48-ACB4-97DE703487C3}" srcId="{307D6AAC-C409-45E7-A266-8D96445A78BB}" destId="{A33D2CB2-798D-4577-90B8-F95ABD4E1482}" srcOrd="2" destOrd="0" parTransId="{110278C9-FB88-4850-A459-A614EB38E9DF}" sibTransId="{A85A1D62-D884-4C1B-B987-D57C92341942}"/>
    <dgm:cxn modelId="{F53E5B75-86E2-4686-A0A8-13F8888D1918}" type="presOf" srcId="{464CCB28-6128-45DF-A5AB-BF90C08871B3}" destId="{96E1977B-191B-445B-8265-CA5D5438E3BD}" srcOrd="0" destOrd="0" presId="urn:microsoft.com/office/officeart/2005/8/layout/chevron2"/>
    <dgm:cxn modelId="{FED8A369-4485-4AF2-9827-CC49A4673387}" type="presOf" srcId="{66795EEA-D1CC-4D0C-9885-6662AE0DBA51}" destId="{FC052FA7-8099-4B1A-BA34-2F95F5EAEF63}" srcOrd="0" destOrd="0" presId="urn:microsoft.com/office/officeart/2005/8/layout/chevron2"/>
    <dgm:cxn modelId="{91D45A0A-E1D5-4272-B895-1ED52A97A8EB}" srcId="{E32DEF1A-05F2-47B1-A7D0-BFA5ADD1D854}" destId="{464CCB28-6128-45DF-A5AB-BF90C08871B3}" srcOrd="0" destOrd="0" parTransId="{381730D8-22CE-4F78-8A0E-7F4416F74324}" sibTransId="{3546BA50-C99A-4DC4-BBA1-3535A3E6ABDC}"/>
    <dgm:cxn modelId="{5518D1DE-6141-4902-8889-B7F4C8BA63BF}" type="presOf" srcId="{EE699245-CDFB-49A8-AE23-03F975846833}" destId="{D420FBF3-00F7-4747-A1A9-3F2116CEAE2E}" srcOrd="0" destOrd="0" presId="urn:microsoft.com/office/officeart/2005/8/layout/chevron2"/>
    <dgm:cxn modelId="{FF248E6E-F25C-4C48-BBF5-464D22BF2C6A}" type="presParOf" srcId="{958E6A60-C0DF-42D0-B334-B4687B1A2D8B}" destId="{F7078F14-DD0C-48C8-9935-40F9D62A58F8}" srcOrd="0" destOrd="0" presId="urn:microsoft.com/office/officeart/2005/8/layout/chevron2"/>
    <dgm:cxn modelId="{67B280FB-47F1-4F00-8575-89709698BE55}" type="presParOf" srcId="{F7078F14-DD0C-48C8-9935-40F9D62A58F8}" destId="{96E1977B-191B-445B-8265-CA5D5438E3BD}" srcOrd="0" destOrd="0" presId="urn:microsoft.com/office/officeart/2005/8/layout/chevron2"/>
    <dgm:cxn modelId="{99227E54-0F05-4AEE-A753-BD76B76F484E}" type="presParOf" srcId="{F7078F14-DD0C-48C8-9935-40F9D62A58F8}" destId="{FC052FA7-8099-4B1A-BA34-2F95F5EAEF63}" srcOrd="1" destOrd="0" presId="urn:microsoft.com/office/officeart/2005/8/layout/chevron2"/>
    <dgm:cxn modelId="{25727D44-6F6B-4921-9C8E-D88D53FD52EC}" type="presParOf" srcId="{958E6A60-C0DF-42D0-B334-B4687B1A2D8B}" destId="{6FC250EE-946D-475F-AD41-8952D2706ED4}" srcOrd="1" destOrd="0" presId="urn:microsoft.com/office/officeart/2005/8/layout/chevron2"/>
    <dgm:cxn modelId="{26F6AE07-84AC-4701-A1BB-1547747F067F}" type="presParOf" srcId="{958E6A60-C0DF-42D0-B334-B4687B1A2D8B}" destId="{AB8FF4BE-9D41-4CF4-B1A3-227E5C685D22}" srcOrd="2" destOrd="0" presId="urn:microsoft.com/office/officeart/2005/8/layout/chevron2"/>
    <dgm:cxn modelId="{7699B7F9-A998-4C5D-8753-3151FF047D33}" type="presParOf" srcId="{AB8FF4BE-9D41-4CF4-B1A3-227E5C685D22}" destId="{B31101AA-17A7-4E7F-AB9C-C25339733369}" srcOrd="0" destOrd="0" presId="urn:microsoft.com/office/officeart/2005/8/layout/chevron2"/>
    <dgm:cxn modelId="{5B6FB9E2-635C-46F3-9B02-5311B57AD251}" type="presParOf" srcId="{AB8FF4BE-9D41-4CF4-B1A3-227E5C685D22}" destId="{CE8421D1-3124-4A96-A97D-600200F9C4B7}" srcOrd="1" destOrd="0" presId="urn:microsoft.com/office/officeart/2005/8/layout/chevron2"/>
    <dgm:cxn modelId="{267944BF-6EEF-484E-9666-F6BE7A5E1BF7}" type="presParOf" srcId="{958E6A60-C0DF-42D0-B334-B4687B1A2D8B}" destId="{4BAD2B1E-4F68-46F7-A4F7-79042F67EA12}" srcOrd="3" destOrd="0" presId="urn:microsoft.com/office/officeart/2005/8/layout/chevron2"/>
    <dgm:cxn modelId="{8B8134FD-ACD3-4DE2-8D31-336440853D46}" type="presParOf" srcId="{958E6A60-C0DF-42D0-B334-B4687B1A2D8B}" destId="{078E9F75-5ADB-4101-9FFE-4B65B50F1CE5}" srcOrd="4" destOrd="0" presId="urn:microsoft.com/office/officeart/2005/8/layout/chevron2"/>
    <dgm:cxn modelId="{5727C972-2220-4139-9235-607461537B37}" type="presParOf" srcId="{078E9F75-5ADB-4101-9FFE-4B65B50F1CE5}" destId="{593C6C41-354F-4E04-B649-C40EDB3CEE9E}" srcOrd="0" destOrd="0" presId="urn:microsoft.com/office/officeart/2005/8/layout/chevron2"/>
    <dgm:cxn modelId="{A70C2A79-EEDA-4085-8500-A0495A4195A6}" type="presParOf" srcId="{078E9F75-5ADB-4101-9FFE-4B65B50F1CE5}" destId="{D420FBF3-00F7-4747-A1A9-3F2116CEAE2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E1977B-191B-445B-8265-CA5D5438E3BD}">
      <dsp:nvSpPr>
        <dsp:cNvPr id="0" name=""/>
        <dsp:cNvSpPr/>
      </dsp:nvSpPr>
      <dsp:spPr>
        <a:xfrm rot="5400000">
          <a:off x="-241981" y="338932"/>
          <a:ext cx="1613207" cy="112924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GB" sz="3100" kern="1200" dirty="0" smtClean="0"/>
            <a:t>Step 1</a:t>
          </a:r>
          <a:endParaRPr lang="en-US" sz="3100" kern="1200" dirty="0"/>
        </a:p>
      </dsp:txBody>
      <dsp:txXfrm rot="-5400000">
        <a:off x="1" y="661574"/>
        <a:ext cx="1129245" cy="483962"/>
      </dsp:txXfrm>
    </dsp:sp>
    <dsp:sp modelId="{FC052FA7-8099-4B1A-BA34-2F95F5EAEF63}">
      <dsp:nvSpPr>
        <dsp:cNvPr id="0" name=""/>
        <dsp:cNvSpPr/>
      </dsp:nvSpPr>
      <dsp:spPr>
        <a:xfrm rot="5400000">
          <a:off x="3424188" y="-2103802"/>
          <a:ext cx="1215068" cy="58049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GB" sz="1400" b="1" kern="1200" dirty="0" smtClean="0">
              <a:latin typeface="Arial" panose="020B0604020202020204" pitchFamily="34" charset="0"/>
              <a:cs typeface="Arial" panose="020B0604020202020204" pitchFamily="34" charset="0"/>
            </a:rPr>
            <a:t>If only a cash float is required (i.e. no deposit or materials to be purchased ) for the event go straight to step 6 (next slide) </a:t>
          </a:r>
          <a:endParaRPr lang="en-US" sz="1400" b="1" kern="1200" dirty="0" smtClean="0">
            <a:latin typeface="Arial" panose="020B0604020202020204" pitchFamily="34" charset="0"/>
            <a:cs typeface="Arial" panose="020B0604020202020204" pitchFamily="34" charset="0"/>
          </a:endParaRPr>
        </a:p>
        <a:p>
          <a:pPr marL="0" marR="0" lvl="1" indent="0" algn="l" defTabSz="914400" eaLnBrk="1" fontAlgn="auto" latinLnBrk="0" hangingPunct="1">
            <a:lnSpc>
              <a:spcPct val="100000"/>
            </a:lnSpc>
            <a:spcBef>
              <a:spcPct val="0"/>
            </a:spcBef>
            <a:spcAft>
              <a:spcPts val="0"/>
            </a:spcAft>
            <a:buClrTx/>
            <a:buSzTx/>
            <a:buFontTx/>
            <a:buChar char="••"/>
            <a:tabLst/>
            <a:defRPr/>
          </a:pPr>
          <a:endParaRPr lang="en-US" sz="1400" b="1" kern="1200" dirty="0" smtClean="0">
            <a:latin typeface="Arial" panose="020B0604020202020204" pitchFamily="34" charset="0"/>
            <a:cs typeface="Arial" panose="020B0604020202020204" pitchFamily="34" charset="0"/>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GB" sz="1400" kern="1200" dirty="0" smtClean="0">
              <a:latin typeface="Arial" panose="020B0604020202020204" pitchFamily="34" charset="0"/>
              <a:cs typeface="Arial" panose="020B0604020202020204" pitchFamily="34" charset="0"/>
            </a:rPr>
            <a:t>If a deposit is required to book a supplier, Class rep obtains a quote or invoice from the supplier including relevant payment details and forwards to the Treasurer.</a:t>
          </a:r>
          <a:endParaRPr lang="en-US" sz="1400" kern="1200" dirty="0" smtClean="0">
            <a:latin typeface="Arial" panose="020B0604020202020204" pitchFamily="34" charset="0"/>
            <a:cs typeface="Arial" panose="020B0604020202020204" pitchFamily="34" charset="0"/>
          </a:endParaRPr>
        </a:p>
      </dsp:txBody>
      <dsp:txXfrm rot="-5400000">
        <a:off x="1129246" y="250455"/>
        <a:ext cx="5745639" cy="1096438"/>
      </dsp:txXfrm>
    </dsp:sp>
    <dsp:sp modelId="{B31101AA-17A7-4E7F-AB9C-C25339733369}">
      <dsp:nvSpPr>
        <dsp:cNvPr id="0" name=""/>
        <dsp:cNvSpPr/>
      </dsp:nvSpPr>
      <dsp:spPr>
        <a:xfrm rot="5400000">
          <a:off x="-241981" y="1769225"/>
          <a:ext cx="1613207" cy="112924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GB" sz="3100" kern="1200" dirty="0" smtClean="0"/>
            <a:t>Step 2</a:t>
          </a:r>
          <a:endParaRPr lang="en-US" sz="3100" kern="1200" dirty="0"/>
        </a:p>
      </dsp:txBody>
      <dsp:txXfrm rot="-5400000">
        <a:off x="1" y="2091867"/>
        <a:ext cx="1129245" cy="483962"/>
      </dsp:txXfrm>
    </dsp:sp>
    <dsp:sp modelId="{CE8421D1-3124-4A96-A97D-600200F9C4B7}">
      <dsp:nvSpPr>
        <dsp:cNvPr id="0" name=""/>
        <dsp:cNvSpPr/>
      </dsp:nvSpPr>
      <dsp:spPr>
        <a:xfrm rot="5400000">
          <a:off x="3608592" y="-850940"/>
          <a:ext cx="846260" cy="58049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latin typeface="Arial" panose="020B0604020202020204" pitchFamily="34" charset="0"/>
              <a:cs typeface="Arial" panose="020B0604020202020204" pitchFamily="34" charset="0"/>
            </a:rPr>
            <a:t>Treasurer will raise a cheque and the deposit will be paid with confirmation of payment forwarded to Class rep </a:t>
          </a:r>
          <a:endParaRPr lang="en-US" sz="1400" kern="1200" dirty="0">
            <a:latin typeface="Arial" panose="020B0604020202020204" pitchFamily="34" charset="0"/>
            <a:cs typeface="Arial" panose="020B0604020202020204" pitchFamily="34" charset="0"/>
          </a:endParaRPr>
        </a:p>
      </dsp:txBody>
      <dsp:txXfrm rot="-5400000">
        <a:off x="1129246" y="1669717"/>
        <a:ext cx="5763643" cy="763638"/>
      </dsp:txXfrm>
    </dsp:sp>
    <dsp:sp modelId="{593C6C41-354F-4E04-B649-C40EDB3CEE9E}">
      <dsp:nvSpPr>
        <dsp:cNvPr id="0" name=""/>
        <dsp:cNvSpPr/>
      </dsp:nvSpPr>
      <dsp:spPr>
        <a:xfrm rot="5400000">
          <a:off x="-241981" y="3339462"/>
          <a:ext cx="1613207" cy="112924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GB" sz="3100" kern="1200" dirty="0" smtClean="0"/>
            <a:t>Step 3</a:t>
          </a:r>
          <a:endParaRPr lang="en-US" sz="3100" kern="1200" dirty="0"/>
        </a:p>
      </dsp:txBody>
      <dsp:txXfrm rot="-5400000">
        <a:off x="1" y="3662104"/>
        <a:ext cx="1129245" cy="483962"/>
      </dsp:txXfrm>
    </dsp:sp>
    <dsp:sp modelId="{D420FBF3-00F7-4747-A1A9-3F2116CEAE2E}">
      <dsp:nvSpPr>
        <dsp:cNvPr id="0" name=""/>
        <dsp:cNvSpPr/>
      </dsp:nvSpPr>
      <dsp:spPr>
        <a:xfrm rot="5400000">
          <a:off x="3367486" y="719296"/>
          <a:ext cx="1328473" cy="580495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latin typeface="Arial" panose="020B0604020202020204" pitchFamily="34" charset="0"/>
              <a:cs typeface="Arial" panose="020B0604020202020204" pitchFamily="34" charset="0"/>
            </a:rPr>
            <a:t>If any materials are required for the event the Class rep can either purchase direct and reclaim the expenses from the PTFA.  This is preferable for low cost items but all receipts must be retained and forwarded to treasurer with an expenses claim form .</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GB" sz="1400" kern="1200" dirty="0" smtClean="0">
              <a:latin typeface="Arial" panose="020B0604020202020204" pitchFamily="34" charset="0"/>
              <a:cs typeface="Arial" panose="020B0604020202020204" pitchFamily="34" charset="0"/>
            </a:rPr>
            <a:t>Alternatively, Class rep contacts treasurer, and provides quote for a cheque to be raised.</a:t>
          </a:r>
          <a:endParaRPr lang="en-US" sz="1400" kern="1200" dirty="0">
            <a:latin typeface="Arial" panose="020B0604020202020204" pitchFamily="34" charset="0"/>
            <a:cs typeface="Arial" panose="020B0604020202020204" pitchFamily="34" charset="0"/>
          </a:endParaRPr>
        </a:p>
      </dsp:txBody>
      <dsp:txXfrm rot="-5400000">
        <a:off x="1129246" y="3022388"/>
        <a:ext cx="5740103" cy="11987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E1977B-191B-445B-8265-CA5D5438E3BD}">
      <dsp:nvSpPr>
        <dsp:cNvPr id="0" name=""/>
        <dsp:cNvSpPr/>
      </dsp:nvSpPr>
      <dsp:spPr>
        <a:xfrm rot="5400000">
          <a:off x="-238869" y="253688"/>
          <a:ext cx="1592466" cy="111472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GB" sz="3100" kern="1200" dirty="0" smtClean="0"/>
            <a:t>Step 4</a:t>
          </a:r>
          <a:endParaRPr lang="en-US" sz="3100" kern="1200" dirty="0"/>
        </a:p>
      </dsp:txBody>
      <dsp:txXfrm rot="-5400000">
        <a:off x="1" y="572181"/>
        <a:ext cx="1114726" cy="477740"/>
      </dsp:txXfrm>
    </dsp:sp>
    <dsp:sp modelId="{FC052FA7-8099-4B1A-BA34-2F95F5EAEF63}">
      <dsp:nvSpPr>
        <dsp:cNvPr id="0" name=""/>
        <dsp:cNvSpPr/>
      </dsp:nvSpPr>
      <dsp:spPr>
        <a:xfrm rot="5400000">
          <a:off x="3506911" y="-2202217"/>
          <a:ext cx="1035103" cy="581947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GB" sz="1400" kern="1200" dirty="0" smtClean="0">
              <a:latin typeface="Arial" panose="020B0604020202020204" pitchFamily="34" charset="0"/>
              <a:cs typeface="Arial" panose="020B0604020202020204" pitchFamily="34" charset="0"/>
            </a:rPr>
            <a:t> At least 2 weeks prior to the event Class rep contacts Treasurer to request cash float </a:t>
          </a:r>
          <a:endParaRPr lang="en-US" sz="1400" kern="1200" dirty="0" smtClean="0">
            <a:latin typeface="Arial" panose="020B0604020202020204" pitchFamily="34" charset="0"/>
            <a:cs typeface="Arial" panose="020B0604020202020204" pitchFamily="34" charset="0"/>
          </a:endParaRPr>
        </a:p>
      </dsp:txBody>
      <dsp:txXfrm rot="-5400000">
        <a:off x="1114726" y="240498"/>
        <a:ext cx="5768943" cy="934043"/>
      </dsp:txXfrm>
    </dsp:sp>
    <dsp:sp modelId="{B31101AA-17A7-4E7F-AB9C-C25339733369}">
      <dsp:nvSpPr>
        <dsp:cNvPr id="0" name=""/>
        <dsp:cNvSpPr/>
      </dsp:nvSpPr>
      <dsp:spPr>
        <a:xfrm rot="5400000">
          <a:off x="-238869" y="1802137"/>
          <a:ext cx="1592466" cy="111472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GB" sz="3100" kern="1200" dirty="0" smtClean="0"/>
            <a:t>Step 5</a:t>
          </a:r>
          <a:endParaRPr lang="en-US" sz="3100" kern="1200" dirty="0"/>
        </a:p>
      </dsp:txBody>
      <dsp:txXfrm rot="-5400000">
        <a:off x="1" y="2120630"/>
        <a:ext cx="1114726" cy="477740"/>
      </dsp:txXfrm>
    </dsp:sp>
    <dsp:sp modelId="{CE8421D1-3124-4A96-A97D-600200F9C4B7}">
      <dsp:nvSpPr>
        <dsp:cNvPr id="0" name=""/>
        <dsp:cNvSpPr/>
      </dsp:nvSpPr>
      <dsp:spPr>
        <a:xfrm rot="5400000">
          <a:off x="3370366" y="-828917"/>
          <a:ext cx="1308194" cy="581947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latin typeface="Arial" panose="020B0604020202020204" pitchFamily="34" charset="0"/>
              <a:cs typeface="Arial" panose="020B0604020202020204" pitchFamily="34" charset="0"/>
            </a:rPr>
            <a:t>Treasurer will agree date/time to hand over the float with a </a:t>
          </a:r>
          <a:r>
            <a:rPr lang="en-GB" sz="1400" kern="1200" dirty="0" smtClean="0">
              <a:latin typeface="Arial" panose="020B0604020202020204" pitchFamily="34" charset="0"/>
              <a:cs typeface="Arial" panose="020B0604020202020204" pitchFamily="34" charset="0"/>
              <a:hlinkClick xmlns:r="http://schemas.openxmlformats.org/officeDocument/2006/relationships" r:id="" action="ppaction://hlinksldjump"/>
            </a:rPr>
            <a:t>Request form </a:t>
          </a:r>
          <a:r>
            <a:rPr lang="en-GB" sz="1400" kern="1200" dirty="0" smtClean="0">
              <a:latin typeface="Arial" panose="020B0604020202020204" pitchFamily="34" charset="0"/>
              <a:cs typeface="Arial" panose="020B0604020202020204" pitchFamily="34" charset="0"/>
            </a:rPr>
            <a:t>to be signed by Class rep.  </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GB" sz="1400" kern="1200" dirty="0" smtClean="0">
              <a:latin typeface="Arial" panose="020B0604020202020204" pitchFamily="34" charset="0"/>
              <a:cs typeface="Arial" panose="020B0604020202020204" pitchFamily="34" charset="0"/>
            </a:rPr>
            <a:t>The Treasurer will also be provide  the Class Rep with a  </a:t>
          </a:r>
          <a:r>
            <a:rPr lang="en-GB" sz="1400" kern="1200" dirty="0" smtClean="0">
              <a:latin typeface="Arial" panose="020B0604020202020204" pitchFamily="34" charset="0"/>
              <a:cs typeface="Arial" panose="020B0604020202020204" pitchFamily="34" charset="0"/>
              <a:hlinkClick xmlns:r="http://schemas.openxmlformats.org/officeDocument/2006/relationships" r:id="" action="ppaction://hlinksldjump"/>
            </a:rPr>
            <a:t>Takings sheet  </a:t>
          </a:r>
          <a:r>
            <a:rPr lang="en-GB" sz="1400" kern="1200" dirty="0" smtClean="0">
              <a:latin typeface="Arial" panose="020B0604020202020204" pitchFamily="34" charset="0"/>
              <a:cs typeface="Arial" panose="020B0604020202020204" pitchFamily="34" charset="0"/>
            </a:rPr>
            <a:t>with the float (either in hard copy or electronic form depending on Class rep’s preference)</a:t>
          </a:r>
          <a:endParaRPr lang="en-US" sz="1400" kern="1200" dirty="0">
            <a:latin typeface="Arial" panose="020B0604020202020204" pitchFamily="34" charset="0"/>
            <a:cs typeface="Arial" panose="020B0604020202020204" pitchFamily="34" charset="0"/>
          </a:endParaRPr>
        </a:p>
      </dsp:txBody>
      <dsp:txXfrm rot="-5400000">
        <a:off x="1114727" y="1490583"/>
        <a:ext cx="5755612" cy="1180472"/>
      </dsp:txXfrm>
    </dsp:sp>
    <dsp:sp modelId="{593C6C41-354F-4E04-B649-C40EDB3CEE9E}">
      <dsp:nvSpPr>
        <dsp:cNvPr id="0" name=""/>
        <dsp:cNvSpPr/>
      </dsp:nvSpPr>
      <dsp:spPr>
        <a:xfrm rot="5400000">
          <a:off x="-238869" y="3355984"/>
          <a:ext cx="1592466" cy="111472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GB" sz="3100" kern="1200" dirty="0" smtClean="0"/>
            <a:t>Step 6</a:t>
          </a:r>
          <a:endParaRPr lang="en-US" sz="3100" kern="1200" dirty="0"/>
        </a:p>
      </dsp:txBody>
      <dsp:txXfrm rot="-5400000">
        <a:off x="1" y="3674477"/>
        <a:ext cx="1114726" cy="477740"/>
      </dsp:txXfrm>
    </dsp:sp>
    <dsp:sp modelId="{D420FBF3-00F7-4747-A1A9-3F2116CEAE2E}">
      <dsp:nvSpPr>
        <dsp:cNvPr id="0" name=""/>
        <dsp:cNvSpPr/>
      </dsp:nvSpPr>
      <dsp:spPr>
        <a:xfrm rot="5400000">
          <a:off x="3364967" y="724929"/>
          <a:ext cx="1318990" cy="581947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latin typeface="Arial" panose="020B0604020202020204" pitchFamily="34" charset="0"/>
              <a:cs typeface="Arial" panose="020B0604020202020204" pitchFamily="34" charset="0"/>
            </a:rPr>
            <a:t>ASAP after the  event, Class reps count and record takings on the Takings Sheet.</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GB" sz="1400" kern="1200" dirty="0" smtClean="0">
              <a:latin typeface="Arial" panose="020B0604020202020204" pitchFamily="34" charset="0"/>
              <a:cs typeface="Arial" panose="020B0604020202020204" pitchFamily="34" charset="0"/>
            </a:rPr>
            <a:t>Class rep  contacts Treasurer to organise handover of takings, float and completed takings sheet.</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endParaRPr lang="en-US" sz="1400" kern="1200" dirty="0">
            <a:latin typeface="Arial" panose="020B0604020202020204" pitchFamily="34" charset="0"/>
            <a:cs typeface="Arial" panose="020B0604020202020204" pitchFamily="34" charset="0"/>
          </a:endParaRPr>
        </a:p>
      </dsp:txBody>
      <dsp:txXfrm rot="-5400000">
        <a:off x="1114726" y="3039558"/>
        <a:ext cx="5755085" cy="119021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984F71-383D-473B-BDC7-3E95E5846C69}" type="datetimeFigureOut">
              <a:rPr lang="en-US" smtClean="0"/>
              <a:t>13/10/17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1C462-7380-437D-AED0-29B475ED6689}" type="slidenum">
              <a:rPr lang="en-US" smtClean="0"/>
              <a:t>‹#›</a:t>
            </a:fld>
            <a:endParaRPr lang="en-US"/>
          </a:p>
        </p:txBody>
      </p:sp>
    </p:spTree>
    <p:extLst>
      <p:ext uri="{BB962C8B-B14F-4D97-AF65-F5344CB8AC3E}">
        <p14:creationId xmlns:p14="http://schemas.microsoft.com/office/powerpoint/2010/main" val="215991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84F71-383D-473B-BDC7-3E95E5846C69}" type="datetimeFigureOut">
              <a:rPr lang="en-US" smtClean="0"/>
              <a:t>13/10/17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1C462-7380-437D-AED0-29B475ED6689}" type="slidenum">
              <a:rPr lang="en-US" smtClean="0"/>
              <a:t>‹#›</a:t>
            </a:fld>
            <a:endParaRPr lang="en-US"/>
          </a:p>
        </p:txBody>
      </p:sp>
    </p:spTree>
    <p:extLst>
      <p:ext uri="{BB962C8B-B14F-4D97-AF65-F5344CB8AC3E}">
        <p14:creationId xmlns:p14="http://schemas.microsoft.com/office/powerpoint/2010/main" val="2491219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84F71-383D-473B-BDC7-3E95E5846C69}" type="datetimeFigureOut">
              <a:rPr lang="en-US" smtClean="0"/>
              <a:t>13/10/17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1C462-7380-437D-AED0-29B475ED6689}" type="slidenum">
              <a:rPr lang="en-US" smtClean="0"/>
              <a:t>‹#›</a:t>
            </a:fld>
            <a:endParaRPr lang="en-US"/>
          </a:p>
        </p:txBody>
      </p:sp>
    </p:spTree>
    <p:extLst>
      <p:ext uri="{BB962C8B-B14F-4D97-AF65-F5344CB8AC3E}">
        <p14:creationId xmlns:p14="http://schemas.microsoft.com/office/powerpoint/2010/main" val="115244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84F71-383D-473B-BDC7-3E95E5846C69}" type="datetimeFigureOut">
              <a:rPr lang="en-US" smtClean="0"/>
              <a:t>13/10/17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1C462-7380-437D-AED0-29B475ED6689}" type="slidenum">
              <a:rPr lang="en-US" smtClean="0"/>
              <a:t>‹#›</a:t>
            </a:fld>
            <a:endParaRPr lang="en-US"/>
          </a:p>
        </p:txBody>
      </p:sp>
    </p:spTree>
    <p:extLst>
      <p:ext uri="{BB962C8B-B14F-4D97-AF65-F5344CB8AC3E}">
        <p14:creationId xmlns:p14="http://schemas.microsoft.com/office/powerpoint/2010/main" val="1878521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984F71-383D-473B-BDC7-3E95E5846C69}" type="datetimeFigureOut">
              <a:rPr lang="en-US" smtClean="0"/>
              <a:t>13/10/17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1C462-7380-437D-AED0-29B475ED6689}" type="slidenum">
              <a:rPr lang="en-US" smtClean="0"/>
              <a:t>‹#›</a:t>
            </a:fld>
            <a:endParaRPr lang="en-US"/>
          </a:p>
        </p:txBody>
      </p:sp>
    </p:spTree>
    <p:extLst>
      <p:ext uri="{BB962C8B-B14F-4D97-AF65-F5344CB8AC3E}">
        <p14:creationId xmlns:p14="http://schemas.microsoft.com/office/powerpoint/2010/main" val="1623907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984F71-383D-473B-BDC7-3E95E5846C69}" type="datetimeFigureOut">
              <a:rPr lang="en-US" smtClean="0"/>
              <a:t>13/10/17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1C462-7380-437D-AED0-29B475ED6689}" type="slidenum">
              <a:rPr lang="en-US" smtClean="0"/>
              <a:t>‹#›</a:t>
            </a:fld>
            <a:endParaRPr lang="en-US"/>
          </a:p>
        </p:txBody>
      </p:sp>
    </p:spTree>
    <p:extLst>
      <p:ext uri="{BB962C8B-B14F-4D97-AF65-F5344CB8AC3E}">
        <p14:creationId xmlns:p14="http://schemas.microsoft.com/office/powerpoint/2010/main" val="1812995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984F71-383D-473B-BDC7-3E95E5846C69}" type="datetimeFigureOut">
              <a:rPr lang="en-US" smtClean="0"/>
              <a:t>13/10/17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C1C462-7380-437D-AED0-29B475ED6689}" type="slidenum">
              <a:rPr lang="en-US" smtClean="0"/>
              <a:t>‹#›</a:t>
            </a:fld>
            <a:endParaRPr lang="en-US"/>
          </a:p>
        </p:txBody>
      </p:sp>
    </p:spTree>
    <p:extLst>
      <p:ext uri="{BB962C8B-B14F-4D97-AF65-F5344CB8AC3E}">
        <p14:creationId xmlns:p14="http://schemas.microsoft.com/office/powerpoint/2010/main" val="2397325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984F71-383D-473B-BDC7-3E95E5846C69}" type="datetimeFigureOut">
              <a:rPr lang="en-US" smtClean="0"/>
              <a:t>13/10/17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C1C462-7380-437D-AED0-29B475ED6689}" type="slidenum">
              <a:rPr lang="en-US" smtClean="0"/>
              <a:t>‹#›</a:t>
            </a:fld>
            <a:endParaRPr lang="en-US"/>
          </a:p>
        </p:txBody>
      </p:sp>
    </p:spTree>
    <p:extLst>
      <p:ext uri="{BB962C8B-B14F-4D97-AF65-F5344CB8AC3E}">
        <p14:creationId xmlns:p14="http://schemas.microsoft.com/office/powerpoint/2010/main" val="4155416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84F71-383D-473B-BDC7-3E95E5846C69}" type="datetimeFigureOut">
              <a:rPr lang="en-US" smtClean="0"/>
              <a:t>13/10/17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C1C462-7380-437D-AED0-29B475ED6689}" type="slidenum">
              <a:rPr lang="en-US" smtClean="0"/>
              <a:t>‹#›</a:t>
            </a:fld>
            <a:endParaRPr lang="en-US"/>
          </a:p>
        </p:txBody>
      </p:sp>
    </p:spTree>
    <p:extLst>
      <p:ext uri="{BB962C8B-B14F-4D97-AF65-F5344CB8AC3E}">
        <p14:creationId xmlns:p14="http://schemas.microsoft.com/office/powerpoint/2010/main" val="1027010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84F71-383D-473B-BDC7-3E95E5846C69}" type="datetimeFigureOut">
              <a:rPr lang="en-US" smtClean="0"/>
              <a:t>13/10/17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1C462-7380-437D-AED0-29B475ED6689}" type="slidenum">
              <a:rPr lang="en-US" smtClean="0"/>
              <a:t>‹#›</a:t>
            </a:fld>
            <a:endParaRPr lang="en-US"/>
          </a:p>
        </p:txBody>
      </p:sp>
    </p:spTree>
    <p:extLst>
      <p:ext uri="{BB962C8B-B14F-4D97-AF65-F5344CB8AC3E}">
        <p14:creationId xmlns:p14="http://schemas.microsoft.com/office/powerpoint/2010/main" val="2681437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984F71-383D-473B-BDC7-3E95E5846C69}" type="datetimeFigureOut">
              <a:rPr lang="en-US" smtClean="0"/>
              <a:t>13/10/17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1C462-7380-437D-AED0-29B475ED6689}" type="slidenum">
              <a:rPr lang="en-US" smtClean="0"/>
              <a:t>‹#›</a:t>
            </a:fld>
            <a:endParaRPr lang="en-US"/>
          </a:p>
        </p:txBody>
      </p:sp>
    </p:spTree>
    <p:extLst>
      <p:ext uri="{BB962C8B-B14F-4D97-AF65-F5344CB8AC3E}">
        <p14:creationId xmlns:p14="http://schemas.microsoft.com/office/powerpoint/2010/main" val="1927649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84F71-383D-473B-BDC7-3E95E5846C69}" type="datetimeFigureOut">
              <a:rPr lang="en-US" smtClean="0"/>
              <a:t>13/10/17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C1C462-7380-437D-AED0-29B475ED6689}" type="slidenum">
              <a:rPr lang="en-US" smtClean="0"/>
              <a:t>‹#›</a:t>
            </a:fld>
            <a:endParaRPr lang="en-US"/>
          </a:p>
        </p:txBody>
      </p:sp>
    </p:spTree>
    <p:extLst>
      <p:ext uri="{BB962C8B-B14F-4D97-AF65-F5344CB8AC3E}">
        <p14:creationId xmlns:p14="http://schemas.microsoft.com/office/powerpoint/2010/main" val="162888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slide" Target="slide3.xml"/><Relationship Id="rId1" Type="http://schemas.openxmlformats.org/officeDocument/2006/relationships/slideLayout" Target="../slideLayouts/slideLayout1.xml"/><Relationship Id="rId2"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001000" cy="1470025"/>
          </a:xfrm>
          <a:ln w="15875">
            <a:solidFill>
              <a:schemeClr val="accent1"/>
            </a:solidFill>
          </a:ln>
        </p:spPr>
        <p:txBody>
          <a:bodyPr>
            <a:normAutofit fontScale="90000"/>
          </a:bodyPr>
          <a:lstStyle/>
          <a:p>
            <a:r>
              <a:rPr lang="en-GB" sz="3600" dirty="0" smtClean="0"/>
              <a:t>Steps for Class Reps to obtain a cash float and cover the cost of organising a fundraising event</a:t>
            </a:r>
            <a:endParaRPr lang="en-US" sz="3600" dirty="0"/>
          </a:p>
        </p:txBody>
      </p:sp>
      <p:sp>
        <p:nvSpPr>
          <p:cNvPr id="3" name="Subtitle 2"/>
          <p:cNvSpPr>
            <a:spLocks noGrp="1"/>
          </p:cNvSpPr>
          <p:nvPr>
            <p:ph type="subTitle" idx="1"/>
          </p:nvPr>
        </p:nvSpPr>
        <p:spPr>
          <a:xfrm>
            <a:off x="914400" y="3886200"/>
            <a:ext cx="7391400" cy="2514600"/>
          </a:xfrm>
        </p:spPr>
        <p:txBody>
          <a:bodyPr>
            <a:normAutofit/>
          </a:bodyPr>
          <a:lstStyle/>
          <a:p>
            <a:pPr algn="l"/>
            <a:r>
              <a:rPr lang="en-GB" sz="1600" i="1" dirty="0" smtClean="0">
                <a:solidFill>
                  <a:schemeClr val="tx1"/>
                </a:solidFill>
              </a:rPr>
              <a:t>Note: The steps on the following slides assume that an event has had agreement from the PTFA and Heads of Schools and a date has been set. If the event has not yet been agreed please contact </a:t>
            </a:r>
            <a:r>
              <a:rPr lang="en-GB" sz="1600" i="1" dirty="0" err="1" smtClean="0">
                <a:solidFill>
                  <a:schemeClr val="tx1"/>
                </a:solidFill>
              </a:rPr>
              <a:t>honeywell.ptfa@gmail.com</a:t>
            </a:r>
            <a:endParaRPr lang="en-GB" sz="1600" i="1" dirty="0" smtClean="0">
              <a:solidFill>
                <a:srgbClr val="FF0000"/>
              </a:solidFill>
            </a:endParaRPr>
          </a:p>
          <a:p>
            <a:pPr algn="l">
              <a:spcBef>
                <a:spcPts val="0"/>
              </a:spcBef>
            </a:pPr>
            <a:endParaRPr lang="en-GB" sz="2000" dirty="0" smtClean="0">
              <a:solidFill>
                <a:schemeClr val="tx1"/>
              </a:solidFill>
            </a:endParaRPr>
          </a:p>
          <a:p>
            <a:pPr algn="l">
              <a:spcBef>
                <a:spcPts val="0"/>
              </a:spcBef>
            </a:pPr>
            <a:r>
              <a:rPr lang="en-GB" sz="2000" dirty="0" smtClean="0">
                <a:solidFill>
                  <a:schemeClr val="tx1"/>
                </a:solidFill>
              </a:rPr>
              <a:t>		PTFA Treasurer contact details: </a:t>
            </a:r>
          </a:p>
          <a:p>
            <a:pPr algn="l">
              <a:spcBef>
                <a:spcPts val="0"/>
              </a:spcBef>
            </a:pPr>
            <a:r>
              <a:rPr lang="en-GB" sz="2000" dirty="0" smtClean="0">
                <a:solidFill>
                  <a:schemeClr val="tx1"/>
                </a:solidFill>
              </a:rPr>
              <a:t>		Lou </a:t>
            </a:r>
            <a:r>
              <a:rPr lang="en-GB" sz="2000" dirty="0" err="1" smtClean="0">
                <a:solidFill>
                  <a:schemeClr val="tx1"/>
                </a:solidFill>
              </a:rPr>
              <a:t>Kizwini</a:t>
            </a:r>
            <a:endParaRPr lang="en-GB" sz="2000" dirty="0" smtClean="0">
              <a:solidFill>
                <a:schemeClr val="tx1"/>
              </a:solidFill>
            </a:endParaRPr>
          </a:p>
          <a:p>
            <a:pPr algn="l">
              <a:spcBef>
                <a:spcPts val="0"/>
              </a:spcBef>
            </a:pPr>
            <a:r>
              <a:rPr lang="en-GB" sz="2000" dirty="0" smtClean="0">
                <a:solidFill>
                  <a:schemeClr val="tx1"/>
                </a:solidFill>
              </a:rPr>
              <a:t>		Mob. 07785766109 </a:t>
            </a:r>
          </a:p>
          <a:p>
            <a:pPr algn="l">
              <a:spcBef>
                <a:spcPts val="0"/>
              </a:spcBef>
            </a:pPr>
            <a:r>
              <a:rPr lang="en-GB" sz="2000" dirty="0" smtClean="0">
                <a:solidFill>
                  <a:schemeClr val="tx1"/>
                </a:solidFill>
              </a:rPr>
              <a:t>		Email  loukizwini@hotmail.com</a:t>
            </a:r>
            <a:endParaRPr lang="en-US" sz="2000" dirty="0">
              <a:solidFill>
                <a:schemeClr val="tx1"/>
              </a:solidFill>
            </a:endParaRP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304801"/>
            <a:ext cx="2642870" cy="1371600"/>
          </a:xfrm>
          <a:prstGeom prst="rect">
            <a:avLst/>
          </a:prstGeom>
          <a:noFill/>
          <a:ln>
            <a:noFill/>
          </a:ln>
        </p:spPr>
      </p:pic>
    </p:spTree>
    <p:extLst>
      <p:ext uri="{BB962C8B-B14F-4D97-AF65-F5344CB8AC3E}">
        <p14:creationId xmlns:p14="http://schemas.microsoft.com/office/powerpoint/2010/main" val="16979530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304801"/>
            <a:ext cx="2642870" cy="1371600"/>
          </a:xfrm>
          <a:prstGeom prst="rect">
            <a:avLst/>
          </a:prstGeom>
          <a:noFill/>
          <a:ln>
            <a:noFill/>
          </a:ln>
        </p:spPr>
      </p:pic>
      <p:graphicFrame>
        <p:nvGraphicFramePr>
          <p:cNvPr id="7" name="Diagram 6"/>
          <p:cNvGraphicFramePr/>
          <p:nvPr>
            <p:extLst>
              <p:ext uri="{D42A27DB-BD31-4B8C-83A1-F6EECF244321}">
                <p14:modId xmlns:p14="http://schemas.microsoft.com/office/powerpoint/2010/main" val="3720791300"/>
              </p:ext>
            </p:extLst>
          </p:nvPr>
        </p:nvGraphicFramePr>
        <p:xfrm>
          <a:off x="1524000" y="1676400"/>
          <a:ext cx="6934200" cy="4724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784989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304801"/>
            <a:ext cx="2642870" cy="1371600"/>
          </a:xfrm>
          <a:prstGeom prst="rect">
            <a:avLst/>
          </a:prstGeom>
          <a:noFill/>
          <a:ln>
            <a:noFill/>
          </a:ln>
        </p:spPr>
      </p:pic>
      <p:graphicFrame>
        <p:nvGraphicFramePr>
          <p:cNvPr id="4" name="Diagram 3"/>
          <p:cNvGraphicFramePr/>
          <p:nvPr>
            <p:extLst>
              <p:ext uri="{D42A27DB-BD31-4B8C-83A1-F6EECF244321}">
                <p14:modId xmlns:p14="http://schemas.microsoft.com/office/powerpoint/2010/main" val="390254798"/>
              </p:ext>
            </p:extLst>
          </p:nvPr>
        </p:nvGraphicFramePr>
        <p:xfrm>
          <a:off x="1524000" y="1676400"/>
          <a:ext cx="6934200" cy="4724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79530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304801"/>
            <a:ext cx="2642870" cy="1371600"/>
          </a:xfrm>
          <a:prstGeom prst="rect">
            <a:avLst/>
          </a:prstGeom>
          <a:noFill/>
          <a:ln>
            <a:noFill/>
          </a:ln>
        </p:spPr>
      </p:pic>
      <p:sp>
        <p:nvSpPr>
          <p:cNvPr id="4" name="Title 3"/>
          <p:cNvSpPr>
            <a:spLocks noGrp="1"/>
          </p:cNvSpPr>
          <p:nvPr>
            <p:ph type="ctrTitle"/>
          </p:nvPr>
        </p:nvSpPr>
        <p:spPr>
          <a:xfrm>
            <a:off x="838200" y="5387975"/>
            <a:ext cx="7772400" cy="1470025"/>
          </a:xfrm>
        </p:spPr>
        <p:txBody>
          <a:bodyPr>
            <a:normAutofit/>
          </a:bodyPr>
          <a:lstStyle/>
          <a:p>
            <a:r>
              <a:rPr lang="en-GB" sz="2400" dirty="0" smtClean="0">
                <a:hlinkClick r:id="rId3" action="ppaction://hlinksldjump"/>
              </a:rPr>
              <a:t>Click to return to step 5</a:t>
            </a:r>
            <a:endParaRPr lang="en-US" sz="2400"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362075"/>
            <a:ext cx="7277100" cy="442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ubtitle 3"/>
          <p:cNvSpPr>
            <a:spLocks noGrp="1"/>
          </p:cNvSpPr>
          <p:nvPr>
            <p:ph type="subTitle" idx="1"/>
          </p:nvPr>
        </p:nvSpPr>
        <p:spPr>
          <a:xfrm>
            <a:off x="228600" y="304801"/>
            <a:ext cx="6400800" cy="1752600"/>
          </a:xfrm>
        </p:spPr>
        <p:txBody>
          <a:bodyPr/>
          <a:lstStyle/>
          <a:p>
            <a:r>
              <a:rPr lang="en-GB" b="1" dirty="0" smtClean="0">
                <a:solidFill>
                  <a:schemeClr val="tx1"/>
                </a:solidFill>
              </a:rPr>
              <a:t>Cash Float Request Form</a:t>
            </a:r>
            <a:endParaRPr lang="en-US" b="1" dirty="0">
              <a:solidFill>
                <a:schemeClr val="tx1"/>
              </a:solidFill>
            </a:endParaRPr>
          </a:p>
        </p:txBody>
      </p:sp>
    </p:spTree>
    <p:extLst>
      <p:ext uri="{BB962C8B-B14F-4D97-AF65-F5344CB8AC3E}">
        <p14:creationId xmlns:p14="http://schemas.microsoft.com/office/powerpoint/2010/main" val="11757764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304801"/>
            <a:ext cx="2642870" cy="1371600"/>
          </a:xfrm>
          <a:prstGeom prst="rect">
            <a:avLst/>
          </a:prstGeom>
          <a:noFill/>
          <a:ln>
            <a:noFill/>
          </a:ln>
        </p:spPr>
      </p:pic>
      <p:sp>
        <p:nvSpPr>
          <p:cNvPr id="4" name="Subtitle 3"/>
          <p:cNvSpPr>
            <a:spLocks noGrp="1"/>
          </p:cNvSpPr>
          <p:nvPr>
            <p:ph type="subTitle" idx="1"/>
          </p:nvPr>
        </p:nvSpPr>
        <p:spPr/>
        <p:txBody>
          <a:bodyPr/>
          <a:lstStyle/>
          <a:p>
            <a:endParaRPr lang="en-US" dirty="0"/>
          </a:p>
        </p:txBody>
      </p:sp>
      <p:sp>
        <p:nvSpPr>
          <p:cNvPr id="5" name="Title 4"/>
          <p:cNvSpPr>
            <a:spLocks noGrp="1"/>
          </p:cNvSpPr>
          <p:nvPr>
            <p:ph type="ctrTitle"/>
          </p:nvPr>
        </p:nvSpPr>
        <p:spPr>
          <a:xfrm>
            <a:off x="-1143000" y="-228600"/>
            <a:ext cx="7772400" cy="1470025"/>
          </a:xfrm>
        </p:spPr>
        <p:txBody>
          <a:bodyPr>
            <a:normAutofit/>
          </a:bodyPr>
          <a:lstStyle/>
          <a:p>
            <a:endParaRPr lang="en-US" sz="24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843" y="914400"/>
            <a:ext cx="7500757" cy="6528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ubtitle 3"/>
          <p:cNvSpPr txBox="1">
            <a:spLocks/>
          </p:cNvSpPr>
          <p:nvPr/>
        </p:nvSpPr>
        <p:spPr>
          <a:xfrm>
            <a:off x="457200" y="114301"/>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b="1" dirty="0" smtClean="0">
                <a:solidFill>
                  <a:schemeClr val="tx1"/>
                </a:solidFill>
              </a:rPr>
              <a:t>Takings Sheet</a:t>
            </a:r>
            <a:endParaRPr lang="en-US" b="1" dirty="0">
              <a:solidFill>
                <a:schemeClr val="tx1"/>
              </a:solidFill>
            </a:endParaRPr>
          </a:p>
        </p:txBody>
      </p:sp>
      <p:sp>
        <p:nvSpPr>
          <p:cNvPr id="8" name="Title 3"/>
          <p:cNvSpPr txBox="1">
            <a:spLocks/>
          </p:cNvSpPr>
          <p:nvPr/>
        </p:nvSpPr>
        <p:spPr>
          <a:xfrm>
            <a:off x="0" y="5934075"/>
            <a:ext cx="4419600" cy="6095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b="1" dirty="0" smtClean="0">
                <a:hlinkClick r:id="rId4" action="ppaction://hlinksldjump"/>
              </a:rPr>
              <a:t>Click to return to step 5</a:t>
            </a:r>
            <a:endParaRPr lang="en-US" sz="2400" b="1" dirty="0"/>
          </a:p>
        </p:txBody>
      </p:sp>
    </p:spTree>
    <p:extLst>
      <p:ext uri="{BB962C8B-B14F-4D97-AF65-F5344CB8AC3E}">
        <p14:creationId xmlns:p14="http://schemas.microsoft.com/office/powerpoint/2010/main" val="18028404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333</Words>
  <Application>Microsoft Macintosh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Steps for Class Reps to obtain a cash float and cover the cost of organising a fundraising event</vt:lpstr>
      <vt:lpstr>PowerPoint Presentation</vt:lpstr>
      <vt:lpstr>PowerPoint Presentation</vt:lpstr>
      <vt:lpstr>Click to return to step 5</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dc:creator>
  <cp:lastModifiedBy>Neb Nebojsa Dorontic</cp:lastModifiedBy>
  <cp:revision>12</cp:revision>
  <dcterms:created xsi:type="dcterms:W3CDTF">2017-10-13T08:50:46Z</dcterms:created>
  <dcterms:modified xsi:type="dcterms:W3CDTF">2017-10-13T18:34:37Z</dcterms:modified>
</cp:coreProperties>
</file>